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3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4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notesSlides/notesSlide5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notesSlides/notesSlide6.xml" ContentType="application/vnd.openxmlformats-officedocument.presentationml.notesSlide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notesSlides/notesSlide7.xml" ContentType="application/vnd.openxmlformats-officedocument.presentationml.notesSlide+xml"/>
  <Override PartName="/ppt/ink/ink3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9" r:id="rId2"/>
    <p:sldId id="294" r:id="rId3"/>
    <p:sldId id="288" r:id="rId4"/>
    <p:sldId id="281" r:id="rId5"/>
    <p:sldId id="260" r:id="rId6"/>
    <p:sldId id="267" r:id="rId7"/>
    <p:sldId id="268" r:id="rId8"/>
    <p:sldId id="290" r:id="rId9"/>
    <p:sldId id="295" r:id="rId10"/>
    <p:sldId id="291" r:id="rId11"/>
    <p:sldId id="293" r:id="rId12"/>
    <p:sldId id="299" r:id="rId13"/>
    <p:sldId id="297" r:id="rId14"/>
    <p:sldId id="298" r:id="rId15"/>
    <p:sldId id="296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6" autoAdjust="0"/>
    <p:restoredTop sz="89935" autoAdjust="0"/>
  </p:normalViewPr>
  <p:slideViewPr>
    <p:cSldViewPr snapToGrid="0">
      <p:cViewPr varScale="1">
        <p:scale>
          <a:sx n="71" d="100"/>
          <a:sy n="71" d="100"/>
        </p:scale>
        <p:origin x="160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42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>
                <a:latin typeface="Gill Sans MT Pro Medium" panose="020B0602020104020203" pitchFamily="34" charset="0"/>
              </a:rPr>
              <a:t>Lecture 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BCDCB1-4B9C-4904-B00B-9DA1DC36CA57}" type="slidenum">
              <a:rPr lang="en-US" smtClean="0">
                <a:latin typeface="Gill Sans MT Pro Medium" panose="020B0602020104020203" pitchFamily="34" charset="0"/>
              </a:rPr>
              <a:t>‹#›</a:t>
            </a:fld>
            <a:endParaRPr lang="en-US" dirty="0">
              <a:latin typeface="Gill Sans MT Pro Medium" panose="020B06020201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dirty="0"/>
              <a:t>3/6/2020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/>
              <a:t>Fiber type element (distributed plasticity)</a:t>
            </a:r>
          </a:p>
        </p:txBody>
      </p:sp>
    </p:spTree>
    <p:extLst>
      <p:ext uri="{BB962C8B-B14F-4D97-AF65-F5344CB8AC3E}">
        <p14:creationId xmlns:p14="http://schemas.microsoft.com/office/powerpoint/2010/main" val="652907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21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301 73 22,'0'0'21,"0"0"-2,16-11-1,-16 11-2,0 0-3,0 0-2,5-16-1,-5 16-2,0 0-2,-15-15-1,-1 11-1,-6 4-1,-6 1-1,-1 5-1,-5 0 0,0 3 0,0 7-1,2 2 0,6 1 0,9 1-1,4-1 1,7-1-1,8-1 1,8 1-2,5-7 0,1-4 1,10 0 0,1-1 0,-2 2 0,-6-2 0,-2 2 0,-17-8 1,3 26 1,-9-10 0,-14 2 0,-5 3 1,-1-1-1,-1 1 1,-2-2 0,11 1-1,2-4 1,9 0-1,7-2 0,0-14 0,22 22 0,-3-13 0,7-3 0,6-2 1,2-3-2,0-2-2,1 1-2,-4-13-9,3 2-22,0-2-2,-11-3 2,-1-4-1</inkml:trace>
  <inkml:trace contextRef="#ctx0" brushRef="#br0" timeOffset="1">709 67 16,'14'-14'34,"-14"14"1,8-13 0,-8 13-17,0 0-6,0 0-4,0 0-1,0 0-2,0 0-2,-8 27 1,-4 1-2,-7 4 0,4 8 0,-5 3 0,0 5-1,-2-1 0,5 2-1,2-10-2,5-13-3,14 3-14,-4-29-18,16 8-1,3-16-2,2-12 2</inkml:trace>
  <inkml:trace contextRef="#ctx0" brushRef="#br0" timeOffset="2">1113 242 39,'13'-9'29,"-13"9"-6,-1-15-5,1 15-4,-13 1-4,13-1-3,-30 18-3,5-2-1,-2 2-1,7 4 0,-5 2 0,5 1-1,5-1 0,8 0 0,5-5 0,10-4 0,6-6-1,6-9 1,13-5-1,7-7 0,-2-2 0,3-6 0,-6 3 0,-4-1 0,-4 3 0,-4 6 1,-23 9-1,0 0 1,0 0 0,0 0 0,0 0-1,0 0 0,-4 19 1,4-19-2,-5 26-1,5-26-4,11 26-14,-11-26-15,22 15-1,-2-13 1</inkml:trace>
  <inkml:trace contextRef="#ctx0" brushRef="#br0" timeOffset="3">1726 130 23,'8'-13'29,"-8"13"-11,0 0 2,0 0-2,-6-18-2,6 18-2,0 0-2,0 0-2,-16-7 0,16 7-4,-17 24-3,5-8 0,-4 3-2,-2 2-1,2 1 0,-2 3-1,8-5-1,4-4 0,9 0 0,6-2 0,9-3 0,5 0 0,6-1 2,4-2 0,-4-1 0,-2 0 1,-4-1 0,-7 3 1,-16-9-1,13 17 1,-13-17-1,-20 14 0,-4-9 1,-2 1-1,-5-3 0,-4-2-1,0-2 0,1-1-1,5 1-1,2-5-2,12 7-8,2-7-16,13 6-9,16-17-1,6 2 1</inkml:trace>
  <inkml:trace contextRef="#ctx0" brushRef="#br0" timeOffset="4">2188 122 45,'13'-17'37,"-13"17"2,2-15-2,-2 15-24,0 0-6,14-7-2,-14 7-2,11 18-3,-11-18 1,4 26 0,-5-6-1,-8 3 0,-6 4 0,-5 6-2,-2-2-3,-9-7-6,1 5-20,4-4-7,2-5-1,13-7 1</inkml:trace>
  <inkml:trace contextRef="#ctx0" brushRef="#br0" timeOffset="5">2041 236 21,'0'0'36,"5"-18"1,-5 18-1,16-3-16,-16 3-8,29-3-3,-7 1-4,13 2-3,4-3 0,12-1 0,3 0-1,4-4-1,2 1 0,-1-1 0,-5-6 0,-6 6 0,-8 2 0,-12 3 0,-8 2 0,-20 1 1,0 0 0,6 16 0,-14 0 0,0-2 0,-2-1 0,-5 3 0,2 1 0,1-1-1,2 2-3,-6-6-4,11 5-18,5-17-13,-20 14-2,20-14 2</inkml:trace>
  <inkml:trace contextRef="#ctx0" brushRef="#br0" timeOffset="6">2740 0 9,'15'0'26,"-15"0"-8,0 0-18,0 0-17,0 0-8</inkml:trace>
  <inkml:trace contextRef="#ctx0" brushRef="#br0" timeOffset="7">3213 89 56,'0'0'37,"0"0"-1,0 0-9,-19 10-18,3 4-3,-8 2-2,2 3-2,-4 3 0,5 4-1,1-1 0,7 3 1,2-9-1,10-1 0,7-5 1,10-2-1,6-4 0,4-2-2,10-1-2,-3-8-7,10 1-23,-5 1-4,-6-2-3,-4-1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29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346 98 19,'0'0'24,"22"2"-3,-22-2-2,16-2-1,-16 2-4,0 0-3,0 0-1,0 0-2,0 0-2,-32-12-1,10 12-2,-6-1 0,-2 2-2,-5 2 0,1 5 0,0-1-1,7 3 1,2 4-1,7 2-1,6 0 0,8 0-1,13 3-1,4-4-1,10 3-1,1-8 0,7 2-1,-5-7 2,-1 3 0,-7-4 3,-18-4 1,0 0 2,4 19 0,-23-5 2,-10 0 1,-4 5-1,-5 2 0,1 4 0,2 1-1,7 4-1,5-4 0,11 2 0,10-3-1,10-1-1,9-4 0,5-5-1,11-3-2,1-8-1,5 1-2,-3-14-5,5 1-15,-2-2-9,-5-6 0,2 3 2</inkml:trace>
  <inkml:trace contextRef="#ctx0" brushRef="#br0" timeOffset="1">800 30 38,'15'-22'35,"-15"22"0,16-8-13,-16 8-7,0 0-4,0 0-3,-10 19-1,0-3-3,-1 10 0,-5 5-1,-2 6-1,-4 0 0,-1 8-1,-2 4 0,0-2-1,1 0 0,4-6-3,8 0-3,-4-14-10,10-1-21,6-26 0,10 13-2,6-23 1</inkml:trace>
  <inkml:trace contextRef="#ctx0" brushRef="#br0" timeOffset="2">1062 258 35,'0'0'34,"-16"-4"2,16 4-1,-19 12-25,4-9-3,15-3-1,-29 22-2,12-5 0,-2 4-2,3 2 0,0 2 0,3 5 0,4-1-1,7 4 0,10-10 0,8-8-1,7-6 0,4-8 0,-1-8 0,11-8-1,0-5 2,-3-4-1,-8 2 0,-2 3 1,-10 3 0,1 5 0,-15 11 0,0 0 1,0 0-1,-21 18-1,8-3 1,-1 1-1,0 3-1,1-3-3,13 3-3,0-19-8,19 11-22,6-11 0,5-9-2,9-6 1</inkml:trace>
  <inkml:trace contextRef="#ctx0" brushRef="#br0" timeOffset="3">1706 185 13,'0'0'35,"23"-18"-1,-23 18 3,-3-17-20,3 17-5,0 0-2,-14 5-2,-5 1-1,-3 9-3,-5-2-2,-1 6 0,-1 1 0,5-3-1,5 7-1,12-4 1,11-2 0,14-3-1,8-4-1,11-3 1,7-1 0,0 2-1,-3-6 1,-5 1-1,-10 2 1,-26-6 0,10 25 1,-26-6 0,-13 2 0,-11 1 0,-4 0 0,-4 0 1,-1-6-1,3-3-1,8-7 0,7-7-1,14-2-4,2-15-7,18 1-20,7-7-6,6-2-1,14-5 0</inkml:trace>
  <inkml:trace contextRef="#ctx0" brushRef="#br0" timeOffset="4">2048 229 51,'0'0'37,"0"0"-1,11 15-11,-11-15-15,-2 22-3,4-6 0,1 7-3,-2-1-1,4 5-1,3 1-2,-8-2-2,8 8-7,-20-3-27,-1-12-1,-2-3-1,-6-10 0</inkml:trace>
  <inkml:trace contextRef="#ctx0" brushRef="#br0" timeOffset="5">1897 333 31,'21'-8'35,"-4"0"2,13 1-2,8 7-23,-3-10-4,11 8-2,-1-5-2,2 1-4,2 3-2,-4-6-3,-3 6-2,-16-4-2,1 7 1,-27 0-1,23-2 1,-23 2 2,0 0 2,0 0 4,0 0 3,0 19 3,0-19 1,0 0 2,0 0 0,9 25 2,-9-25-1,-10 28 0,-4-13-2,4 6-3,-8-2 0,2 1-4,6-2-4,-5-9-22,15-9-14,0 0 0,16-13-1</inkml:trace>
  <inkml:trace contextRef="#ctx0" brushRef="#br0" timeOffset="6">2582 38 34,'0'0'34,"-16"10"-4,16-10-21,16 18-33,-16-18-8,37 10-1</inkml:trace>
  <inkml:trace contextRef="#ctx0" brushRef="#br0" timeOffset="7">2995 214 7,'0'0'34,"0"0"1,-3 15 3,-17-12-18,4 12-3,-17-10-4,4 13-1,-11-3-5,12 4-1,-3 0-2,8 2 0,8 1-2,12 0 0,8-2-1,14-3-1,10-4 0,11-4-2,8-1-4,2-11-7,0 3-27,0-4 1,-10 0-2,-12-2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6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D4018C47-AC58-4529-8318-31DEE5B983AA}" emma:medium="tactile" emma:mode="ink">
          <msink:context xmlns:msink="http://schemas.microsoft.com/ink/2010/main" type="inkDrawing" rotatedBoundingBox="7777,4038 7795,5138 7784,5138 7765,4039" shapeName="Line">
            <msink:destinationLink direction="with" ref="{91137F6F-E579-4686-8605-9B6F363F5679}"/>
          </msink:context>
        </emma:interpretation>
      </emma:emma>
    </inkml:annotationXML>
    <inkml:trace contextRef="#ctx0" brushRef="#br0">3445-206 774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19 0-15,0-19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23-129 15,-1-23 129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2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73B1686B-C55F-456F-9119-B3495ABB8662}" emma:medium="tactile" emma:mode="ink">
          <msink:context xmlns:msink="http://schemas.microsoft.com/ink/2010/main" type="inkDrawing" rotatedBoundingBox="7800,4335 9240,4309 9241,4322 7801,4348" semanticType="strikethrough" shapeName="Other">
            <msink:sourceLink direction="with" ref="{9FF100C2-0EA2-4682-8F2A-C29907D8851D}"/>
            <msink:destinationLink direction="with" ref="{2FE9319F-BFA6-49F0-A097-B2789523BFC5}"/>
          </msink:context>
        </emma:interpretation>
      </emma:emma>
    </inkml:annotationXML>
    <inkml:trace contextRef="#ctx0" brushRef="#br0">3469 98 1 0,'0'0'1547'0,"0"0"-128"0,0 0-258 15,0 0-129 1,0 0-129-16,0 0 258 0,0 0-387 16,0 0-129-1,0 0 129-15,0 0-129 16,0 0 0-16,0 0-258 15,0 0 0-15,0 0 129 0,0 0-129 16,0 0 0 0,0 0-129-16,0 0-129 0,0 0 129 15,0 0-129 1,0 0 129-16,0 0-129 15,0 0 0-15,0 0-129 16,0 0 129-16,0 0-129 0,0 0 0 16,0 0 0-16,0 0 0 15,0 0 0-15,0 0 129 0,0 0-129 16,0 0 0-16,0 0 129 15,11-4-129-15,-11 4 0 16,0 0 0-16,14 0 129 16,-14 0-129-1,0 0 0-15,19 0 129 16,-19 0-129-16,14 0 0 15,-14 0 129-15,14 0-129 16,-14 0 0-16,15 0 0 0,-15 0 0 16,15 0 0-16,-15 0 0 15,20 0 0 1,-20 0 258-16,23 0-258 0,-23 0 0 15,22-1 0-15,-22 1 129 16,26-1-129 0,-26 1 0-16,25 0 0 0,-12 1 0 15,1-2 0-15,-14 1 129 16,26 0-129-16,-26 0 0 15,22 0 0-15,-22 0 0 16,24 0 0-16,-24 0 129 16,21 0-258-16,-21 0 258 0,25 0-129 15,-25 0 0-15,21 0 0 0,-21 0 0 31,22-3 0-31,-22 3 0 0,22 0 0 16,-22 0 0-16,22 0 0 0,-22 0 129 16,20 0-129-1,-20 0 0-15,18 0 0 16,-18 0 0-16,19 0 0 0,-19 0 0 15,15 0 129 1,-15 0-129-16,16 0 0 0,-16 0 0 16,20-2 0-16,-20 2 0 15,22-1 129-15,-22 1-129 16,22-1 0-1,-22 1 0-15,20 0 0 16,-20 0 0-16,16-1 0 0,-16 1 129 0,20 0-129 16,-20 0 129-1,19 0-129-15,-19 0 0 16,22 0 129-16,-22 0-129 0,23 0 0 15,-23 0 0 1,17-3 0-16,-17 3 0 0,17 0 0 16,-17 0 0-16,19 0 0 15,-19 0 258-15,22 0-516 31,-22 0 258-31,20 0 258 0,-20 0-516 16,22 0 516-16,-22 0-258 0,23 0 0 16,-23 0 0-16,22 0 0 15,-22 0 0-15,19 3 0 16,-19-3 0-16,19 0 0 15,-19 0 0-15,17 0 0 0,-17 0 0 16,20 0 0-16,-20 0 0 16,19 0 129-1,-19 0-129-15,22 0 0 0,-22 0 0 16,24 0 129-16,-24 0-129 15,20 0 0-15,-20 0 0 16,14 0 0-16,-14 0 0 16,17 0 0-16,-17 0 0 15,17-4 0-15,-17 4 0 16,17-1 0-16,-17 1 0 15,25 0 0-15,-25 0 0 16,23 0 0-16,-23 0 129 16,25 0-129-16,-25 0 0 15,25-3 0-15,-25 3 0 0,25-3 0 16,-25 3 0-1,24 0 0-15,-24 0 0 0,21 0 0 16,-21 0 0-16,15 0 0 16,-15 0 0-1,13-2 129-15,-13 2-129 0,0 0 0 16,20 0 0-16,-20 0 0 15,0 0 0 1,17-2 0-16,-17 2 129 0,0 0-129 16,18 0 0-16,-18 0 0 15,0 0 0-15,18 0 0 16,-18 0 129-16,0 0-129 15,15-1 0 1,-15 1 0-16,0 0 0 0,0 0 0 16,18-3 129-16,-18 3-129 15,0 0 0-15,17 3 0 0,-17-3 0 16,0 0 0-1,0 0 0-15,14 0 0 0,-14 0 0 16,0 0 0-16,0 0 129 16,0 0-129-1,0 0 0-15,14 0 0 0,-14 0 0 16,0 0 129-16,0 0-129 15,0 0 0 1,0 0 0-16,0 0 0 0,0 0 129 16,0 0-258-16,0 0 129 15,0 0-258-15,0 0-516 16,-14-3-3354-16,14 3-1419 15,0 0 129-15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47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C62F8C8E-212F-48EB-BB01-21307D165459}" emma:medium="tactile" emma:mode="ink">
          <msink:context xmlns:msink="http://schemas.microsoft.com/ink/2010/main" type="inkDrawing" rotatedBoundingBox="8806,3458 8807,4589 8799,4589 8797,3459" semanticType="underline" shapeName="Other">
            <msink:destinationLink direction="with" ref="{4B280EAD-9BAC-4B9C-950E-CA4CD2F026EC}"/>
            <msink:destinationLink direction="with" ref="{A709DCDC-B121-4F9A-A6B3-5F877FA34332}"/>
            <msink:destinationLink direction="with" ref="{97A3C61E-82F5-40EF-9E1F-7F91DAE3B3BA}"/>
            <msink:destinationLink direction="with" ref="{E7EAEB6F-1F41-4717-8303-C6699B9ACD14}"/>
          </msink:context>
        </emma:interpretation>
      </emma:emma>
    </inkml:annotationXML>
    <inkml:trace contextRef="#ctx0" brushRef="#br0">4469-786 645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0 0 16,0-14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16 0-16,0-16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48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4B280EAD-9BAC-4B9C-950E-CA4CD2F026EC}" emma:medium="tactile" emma:mode="ink">
          <msink:context xmlns:msink="http://schemas.microsoft.com/ink/2010/main" type="inkDrawing" rotatedBoundingBox="8860,3469 9516,3992 9500,4012 8845,3490" semanticType="callout" shapeName="Other">
            <msink:sourceLink direction="with" ref="{C62F8C8E-212F-48EB-BB01-21307D165459}"/>
            <msink:sourceLink direction="with" ref="{E5955642-5843-4F46-9ABA-E46C4889FA0B}"/>
          </msink:context>
        </emma:interpretation>
      </emma:emma>
    </inkml:annotationXML>
    <inkml:trace contextRef="#ctx0" brushRef="#br0">4529-775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13 0-15,-14-13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5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2FF3C87D-BF0C-4314-8C0F-A1ACE7689CEC}" emma:medium="tactile" emma:mode="ink">
          <msink:context xmlns:msink="http://schemas.microsoft.com/ink/2010/main" type="inkDrawing" rotatedBoundingBox="12317,3470 12972,3992 12956,4012 12301,3490" semanticType="callout" shapeName="Other"/>
        </emma:interpretation>
      </emma:emma>
    </inkml:annotationXML>
    <inkml:trace contextRef="#ctx0" brushRef="#br0">7985-775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13 0-15,-14-13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2500C3-4BA0-4C63-A0AA-CAFA8481BBDC}" emma:medium="tactile" emma:mode="ink">
          <msink:context xmlns:msink="http://schemas.microsoft.com/ink/2010/main" type="inkDrawing" rotatedBoundingBox="12533,3680 12541,3810 12538,3811 12530,3681" semanticType="strikethrough" shapeName="Other"/>
        </emma:interpretation>
      </emma:emma>
    </inkml:annotationXML>
    <inkml:trace contextRef="#ctx0" brushRef="#br0">8201-564 1 0,'0'18'1160'15,"0"-18"1"1,0 18-387-16,0-18 0 0,2 19-516 16,-2-19 258-16,1 27-516 15,0-12-258-15,2-1-258 16,-3 5-1548-1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14F376-FDD0-4156-B44C-342AE9EB14CB}" emma:medium="tactile" emma:mode="ink">
          <msink:context xmlns:msink="http://schemas.microsoft.com/ink/2010/main" type="inkDrawing" rotatedBoundingBox="10762,3680 10770,3810 10767,3811 10759,3681" semanticType="callout" shapeName="Other"/>
        </emma:interpretation>
      </emma:emma>
    </inkml:annotationXML>
    <inkml:trace contextRef="#ctx0" brushRef="#br0">6430-564 1 0,'0'18'1160'15,"0"-18"1"1,0 18-387-16,0-18 0 0,2 19-516 16,-2-19 258-16,1 27-516 15,0-12-258-15,2-1-258 16,-3 5-1548-1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8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B410B92C-F668-423F-B737-6BDE2C2D0F6A}" emma:medium="tactile" emma:mode="ink">
          <msink:context xmlns:msink="http://schemas.microsoft.com/ink/2010/main" type="inkDrawing" rotatedBoundingBox="14062,3469 14717,3992 14701,4012 14046,3490" semanticType="callout" shapeName="Other"/>
        </emma:interpretation>
      </emma:emma>
    </inkml:annotationXML>
    <inkml:trace contextRef="#ctx0" brushRef="#br0">9730-775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13 0-15,-14-13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09DCDC-B121-4F9A-A6B3-5F877FA34332}" emma:medium="tactile" emma:mode="ink">
          <msink:context xmlns:msink="http://schemas.microsoft.com/ink/2010/main" type="inkDrawing" rotatedBoundingBox="8814,3617 9542,4188 9533,4200 8805,3629" semanticType="callout" shapeName="Other">
            <msink:sourceLink direction="with" ref="{C62F8C8E-212F-48EB-BB01-21307D165459}"/>
            <msink:sourceLink direction="with" ref="{E5955642-5843-4F46-9ABA-E46C4889FA0B}"/>
          </msink:context>
        </emma:interpretation>
      </emma:emma>
    </inkml:annotationXML>
    <inkml:trace contextRef="#ctx0" brushRef="#br0">4482-627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17 129 0,-22-17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29D8DA-7A4C-4EB9-83F8-A3E7CA883132}" emma:medium="tactile" emma:mode="ink">
          <msink:context xmlns:msink="http://schemas.microsoft.com/ink/2010/main" type="inkDrawing" rotatedBoundingBox="9078,3680 9086,3810 9083,3811 9075,3681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4746-564 1 0,'0'18'1160'15,"0"-18"1"1,0 18-387-16,0-18 0 0,2 19-516 16,-2-19 258-16,1 27-516 15,0-12-258-15,2-1-258 16,-3 5-1548-1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29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1259 1 5,'0'0'27,"0"0"-5,6-13-3,-6 13-4,-19 3-3,3 6-2,-14 3-3,-8 10-1,-16 3 0,-12 17-1,-17 7 0,-11 13-1,-16 3 0,-6 8 0,-8-3 0,4 7-1,5-3 1,14-3-2,17-10 0,24-9 0,28-9 1,30-7-2,27-8 1,25-16-2,24-8 1,18-7 0,8-6 0,7-2-1,-8-1-1,-12 1-1,-13 7-1,-12-2-2,-18 10-1,-19-4-5,0 8-10,-25-8-15,0 0 0,13 3 1</inkml:trace>
  <inkml:trace contextRef="#ctx0" brushRef="#br0" timeOffset="1">1215 78 12,'0'0'31,"10"-13"1,-10 13-1,0 0-16,-6 13-3,-2 13-3,-12 0-1,3 10-3,-8-3 0,6 4-2,-3-8 0,4-2-1,3-11 1,15-16-2,0 0 1,0 0-1,15-31 0,4 0-1,3-4 0,2-4 0,1 3-1,-6 2 0,-6 6 1,-7 4-1,-11 9 1,-12 11 0,-10 4 0,-9 4 1,-10 2 0,1 3 0,0-3 0,4 2 0,8-2-1,6-3-2,14 5-4,13-8-18,0 0-12,31 8-2,-6-5 1</inkml:trace>
  <inkml:trace contextRef="#ctx0" brushRef="#br0" timeOffset="2">1431 691 18,'1'-16'29,"2"1"-6,-3 15-2,0 0-5,0 0-3,0 0-3,-3 25-1,-7-1-3,-2 7 0,-4 6-2,2 8 0,-6 7-1,1 6 0,0-11-2,2-2 1,2-7 0,5-5-1,1-9 0,4-9 0,5-15 1,0 0-1,5-32 0,2 0-1,0-10 1,13-8-1,3-11-1,5 0 1,4 0-1,5 5 0,3 5 0,1 8 1,6 11-1,-9 11 1,-1 15-1,-6 5 1,-5 6-1,-7 6 1,-8 13 0,-10 4 1,-8 1 0,-7 6 0,-6-4 1,-5 0 0,-6-4 1,-1 1-1,-1-15 0,3-4-1,0-6 1,7-4-1,1-5-1,5-3-2,17 9-3,-13-21-6,13 21-24,19-15-2,-1 11-3,7 2 3</inkml:trace>
  <inkml:trace contextRef="#ctx0" brushRef="#br0" timeOffset="3">1814 921 34,'0'0'35,"0"0"1,0 0-8,0 0-11,0 0-5,0 0-3,0 0-3,14 5-2,3-1 0,5-1-2,5 0 0,4-3 0,0-1-1,-1-2-1,-3-2-1,-4 1-3,-9-5-2,2 9-14,-16 0-18,0 0 0,-8-13-1,8 13 1</inkml:trace>
  <inkml:trace contextRef="#ctx0" brushRef="#br0" timeOffset="4">2230 1086 32,'0'0'32,"0"0"3,-4 15-13,4-15-6,0 0-5,-5 15-2,5-15-2,0 0 1,0 19-2,0-19-1,0 0-1,6-24-1,0 1 0,9-10-1,6-7 0,3-9-1,7-10-1,2 1 0,0 6 0,0 4 1,-1 8-1,-8 8 0,-7 9 0,-6 10 0,-11 13 0,0 0-1,0 0 1,0 0 0,-8 25 0,1-7 0,2 4 0,1 0 0,3 2 0,4-3 0,4 0 0,5-5 1,10-13-1,3-16 0,6-5 1,4-3-1,2-3 0,-2 1 0,-3-1 0,-4 5-1,-10 4 1,-18 15 0,14 10 0,-18 5 0,-3 7 0,-8 5 0,-1 3 0,0 2 0,-1 4 0,3 1 0,-2-6 1,4-3-1,-1-4-1,2 0-2,0-11-4,11 6-15,0-19-17,0 0 0,0 0-1,0 0 0</inkml:trace>
  <inkml:trace contextRef="#ctx0" brushRef="#br0" timeOffset="5">3494 576 32,'0'0'33,"10"-18"3,-10 18-12,0 0-5,0 0-6,-4 19-3,-6-6-3,1 14-2,-6 4-1,-1 6-2,-5 3 0,-2 6 0,-2-1-2,-7 2 0,1 2-1,3-8-3,6-1-4,0-15-9,4-4-19,5-7-1,13-14-2,0 0 2</inkml:trace>
  <inkml:trace contextRef="#ctx0" brushRef="#br0" timeOffset="6">3434 828 12,'0'0'32,"23"-8"2,-9 1 1,-14 7-20,32-10-2,-16-2-3,9 4-2,-3-11-3,6 3-2,1-5-2,8-1 2,1-5-3,2-1 0,0 1 0,-2-1 0,-4 10-1,-5 2 2,-7 1-1,-6 6 1,-16 9 1,16-6 0,-16 6 1,-5 15 0,5-15 0,-17 30 1,1-13-2,-1 12 1,-5 2-1,-5 4 0,1 4-1,-4 0-1,1 2 0,-1-2-2,8 4-4,-1-15-6,13 0-19,1-7-7,9-21-2,0 0 1</inkml:trace>
  <inkml:trace contextRef="#ctx0" brushRef="#br0" timeOffset="7">3970 832 11,'0'0'33,"19"-6"3,-19 6 0,0 0-14,9 23-7,-13-10-4,4 12-2,-8-2-3,1 6-2,-5-1-2,-3-1-4,4 4-9,-5-8-26,5-10 0,11-13-1,0 0 0</inkml:trace>
  <inkml:trace contextRef="#ctx0" brushRef="#br0" timeOffset="8">4124 687 41,'0'-16'34,"0"16"2,0 0-3,0 0-29,0 0-13,-7 14-22,7-14-3,7 24-1,-2-8 1</inkml:trace>
  <inkml:trace contextRef="#ctx0" brushRef="#br0" timeOffset="9">4148 1039 38,'0'0'35,"0"0"2,0 0-14,0 0-9,4-14-2,7-7 0,5 2-3,3-9-3,4 1-2,7-2-1,4 2-1,4 0 0,-4 8-2,4 7 1,-3 6-1,-3 9 0,-4 7 0,-7 7 0,-8 5 0,-7 3-1,-7 2 2,-8-3-2,-2-5 0,-2 0-2,-3-11-5,16-8-19,0 0-11,0 0-2,13-31 1</inkml:trace>
  <inkml:trace contextRef="#ctx0" brushRef="#br0" timeOffset="10">4925 794 11,'0'0'33,"0"0"0,0 0 2,9 13-18,-9-13-7,0 0 0,-13-7-2,13 7-1,-30 3 0,10 3-3,-11 1 0,2 8-2,-8 1 0,6 6 0,3 1-1,8 0-1,12-3 0,13-5 0,14-7-1,12-8 0,11-5 0,5-7 0,3-3 1,-3-3-1,-7 2 2,-9 4-1,-12 6 1,-19 6-1,3 13 1,-16 7 0,-5 6-1,-1 8 1,-3 5-1,1 5 1,-1 4-1,2-1 1,-1 1-1,-1-2 0,-2-4 0,-1-4 0,0-5 0,-2-10-2,5-2-5,-2-16-17,24-5-13,-13-15-2,19-9 1,13-9-1</inkml:trace>
  <inkml:trace contextRef="#ctx0" brushRef="#br0" timeOffset="11">5250 950 20,'3'17'28,"-3"-17"-13,23 3 0,-1 0 2,-7-10 0,9 8-2,-8-10-1,7 5-3,-5-8-3,8 2-1,-2-8-2,2 2-2,-1-4-1,-3 3-1,-2-1-1,-20 18 0,16-20 0,-16 20 0,-27 5 1,2 8 0,-4 4 0,-2 5 1,0 5 0,3 5 1,5 1-1,11 2 0,6-2 0,11 1-1,5 0-2,6-8-4,15 3-6,1-17-29,9-6 2,8-13-2,-1-8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5DF7C3-F354-46E2-B150-49E002452615}" emma:medium="tactile" emma:mode="ink">
          <msink:context xmlns:msink="http://schemas.microsoft.com/ink/2010/main" type="inkDrawing" rotatedBoundingBox="8856,3788 9489,4275 9478,4288 8846,3802" semanticType="underline" shapeName="Other"/>
        </emma:interpretation>
      </emma:emma>
    </inkml:annotationXML>
    <inkml:trace contextRef="#ctx0" brushRef="#br0">4516-445 258 0,'0'0'774'15,"0"0"0"-15,0 0-258 16,0 0 129-16,0 0-258 16,10 1-129-16,-10-1 258 15,0 0-258-15,0 0 129 16,13 11 0-16,-13-11 0 15,0 0-129-15,16 11 258 0,-16-11-129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0-15,20 16 0 0,-20-16 129 16,21 15-129 0,-21-15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A3C61E-82F5-40EF-9E1F-7F91DAE3B3BA}" emma:medium="tactile" emma:mode="ink">
          <msink:context xmlns:msink="http://schemas.microsoft.com/ink/2010/main" type="inkDrawing" rotatedBoundingBox="8862,4147 9485,4658 9469,4678 8846,4166" semanticType="callout" shapeName="Other">
            <msink:sourceLink direction="with" ref="{C62F8C8E-212F-48EB-BB01-21307D165459}"/>
            <msink:sourceLink direction="with" ref="{8CDF5DA0-FE1B-4179-BE42-C2A056E18D5E}"/>
          </msink:context>
        </emma:interpretation>
      </emma:emma>
    </inkml:annotationXML>
    <inkml:trace contextRef="#ctx0" brushRef="#br0">4523-89 129 0,'14'0'1548'0,"-14"0"-129"0,0 0-387 16,0 0-129-16,11 10-258 0,-11-10 0 0,0 0-129 15,0 0 0 1,17 15-129-16,-17-15 0 0,0 0-129 16,15 15-129-16,-15-15 258 15,0 0-129 1,21 22 0-1,-21-22-129-15,14 15 258 0,-14-15-258 16,14 17 0-16,-14-17 129 0,15 14 0 16,-15-14-129-16,14 12 0 15,-14-12 0 1,14 14 0-1,-14-14 0-15,0 0 0 0,19 17-129 16,-19-17 258-16,15 14-129 16,-15-14-129-16,17 15 129 15,-17-15-129-15,17 14 129 16,-17-14-129-16,19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F85B43-BB4B-48E3-9EA9-73E086F8486D}" emma:medium="tactile" emma:mode="ink">
          <msink:context xmlns:msink="http://schemas.microsoft.com/ink/2010/main" type="inkDrawing" rotatedBoundingBox="8875,3954 9507,4426 9477,4466 8844,3995" semanticType="strikethrough" shapeName="Other"/>
        </emma:interpretation>
      </emma:emma>
    </inkml:annotationXML>
    <inkml:trace contextRef="#ctx0" brushRef="#br0">4543-290 774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10 129-16,-13-10-129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E9319F-BFA6-49F0-A097-B2789523BFC5}" emma:medium="tactile" emma:mode="ink">
          <msink:context xmlns:msink="http://schemas.microsoft.com/ink/2010/main" type="inkDrawing" rotatedBoundingBox="8866,4372 9502,4885 9488,4902 8853,4388" semanticType="callout" shapeName="Other">
            <msink:sourceLink direction="with" ref="{73B1686B-C55F-456F-9119-B3495ABB8662}"/>
            <msink:sourceLink direction="with" ref="{E5955642-5843-4F46-9ABA-E46C4889FA0B}"/>
          </msink:context>
        </emma:interpretation>
      </emma:emma>
    </inkml:annotationXML>
    <inkml:trace contextRef="#ctx0" brushRef="#br0">4529 134 1 0,'0'0'1418'0,"8"0"-386"16,-8 0 0 0,0 0-129-16,0 0-129 0,0 0 0 15,12 13 0 1,-12-13-129-16,0 0-258 0,11 14 0 15,-11-14-129-15,0 0 0 16,0 0 0-16,14 17-129 16,-14-17 0-16,0 0 0 15,15 7 0-15,-15-7 0 16,0 0-129-16,15 11 258 0,-15-11-258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10 0 15,-16-10 0-15,0 0 0 0,0 0 0 16,15 10 0 0,-15-10 0-16,0 0 0 15,0 0-129-15,0 0 0 16,0 0-516-16,0 0-258 15,0 0-1806-15,0 0-1935 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764C77-D76C-422B-B6A2-D225F1203141}" emma:medium="tactile" emma:mode="ink">
          <msink:context xmlns:msink="http://schemas.microsoft.com/ink/2010/main" type="inkDrawing" rotatedBoundingBox="8940,4663 8941,3607 8942,3608 8941,4664" semanticType="verticalRange" shapeName="Line"/>
        </emma:interpretation>
      </emma:emma>
    </inkml:annotationXML>
    <inkml:trace contextRef="#ctx0" brushRef="#br0">4610-637 129 0,'0'0'516'16,"0"0"-258"-16,0 0-129 16,0 0 258-16,0 0-387 15,-1 9 129-15,1-9 0 16,0 0 0-16,0 19 0 15,0-19-129 1,0 21 258-16,0-21-129 0,0 20 0 16,0-4 0-16,0-16-129 15,0 26 0-15,0-12 129 0,0-14 129 16,0 30-129-1,0-15 0-15,0 3 0 16,0-18 129-16,0 29 0 0,0-29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16,0-14 0 0,0-13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1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E7EAEB6F-1F41-4717-8303-C6699B9ACD14}" emma:medium="tactile" emma:mode="ink">
          <msink:context xmlns:msink="http://schemas.microsoft.com/ink/2010/main" type="inkDrawing" rotatedBoundingBox="8859,4581 9547,5131 9528,5154 8841,4604" semanticType="callout" shapeName="Other">
            <msink:sourceLink direction="with" ref="{C62F8C8E-212F-48EB-BB01-21307D165459}"/>
            <msink:sourceLink direction="with" ref="{E5955642-5843-4F46-9ABA-E46C4889FA0B}"/>
          </msink:context>
        </emma:interpretation>
      </emma:emma>
    </inkml:annotationXML>
    <inkml:trace contextRef="#ctx0" brushRef="#br0">4521 345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19 0-15,-19-19 0 16,12 15 0-16,-12-15 0 15,0 0 129-15,19 19-129 16,-19-19 0 0,12 13 0-16,-12-13 0 0,0 0 0 15,20 21 0-15,-20-21 129 16,0 0-129-16,17 15 0 0,-17-15 0 15,0 0 0 1,15 16 0-16,-15-16 0 0,0 0 0 16,18 13 0-16,-18-13 0 15,0 0 0 1,18 11 0-16,-18-11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8D0D5F-5459-4F75-BA35-339906DF16F8}" emma:medium="tactile" emma:mode="ink">
          <msink:context xmlns:msink="http://schemas.microsoft.com/ink/2010/main" type="inkDrawing" rotatedBoundingBox="9070,3769 9083,4788 9073,4789 9061,3770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4729-475 1 0,'1'30'644'15,"-1"-30"130"-15,2 28-387 16,0-12 258-16,-2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24-258 16,0-9 129-16,0-2-129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E7B37E-A035-4C13-9CFA-6DC2A750CC32}" emma:medium="tactile" emma:mode="ink">
          <msink:context xmlns:msink="http://schemas.microsoft.com/ink/2010/main" type="inkDrawing" rotatedBoundingBox="9197,4879 9211,3794 9222,3795 9209,4880" shapeName="Line"/>
        </emma:interpretation>
      </emma:emma>
    </inkml:annotationXML>
    <inkml:trace contextRef="#ctx0" brushRef="#br0">4879-450 645 0,'0'16'516'0,"0"-16"258"16,0 14-258-1,0-14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25 129-16,0-8-129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12-774 15,0-12-2580-15,0 0-644 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9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969AE6C0-1E19-4F12-ABEE-A7F78500FE17}" emma:medium="tactile" emma:mode="ink">
          <msink:context xmlns:msink="http://schemas.microsoft.com/ink/2010/main" type="inkDrawing" rotatedBoundingBox="10491,3458 10492,4589 10484,4589 10482,3459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6154-786 645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0 0 16,0-14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16 0-16,0-16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7E7488-B3AA-4C56-BA71-65ED499012DE}" emma:medium="tactile" emma:mode="ink">
          <msink:context xmlns:msink="http://schemas.microsoft.com/ink/2010/main" type="inkDrawing" rotatedBoundingBox="10499,3617 11227,4188 11218,4200 10490,3629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6167-627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17 129 0,-22-17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1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93 1386 14,'-16'17'19,"3"-12"-2,-2 4 0,-3-3-2,18-6-1,-25 10-3,25-10-2,0 0 0,-6 14-2,6-14 0,25 3-2,-3-5 0,17 5 0,6-4-2,20 1 0,13-3 0,20 0-2,20-2 0,24-2 0,23-3 0,23-2 0,21-1-1,23-2 0,17 2 0,11 1 2,9 3-2,-2 6 1,1 5-1,-5 4 1,-10 2 0,-12 7 0,-10-2 0,-14 2 0,-12-2 0,-7 0 0,-13-2 0,-13-2 0,-16-2 0,-12-1 0,-18-3 0,-18 0-1,-22-2 1,-22-1-1,-23 2 0,-21-2-1,-20 0 0,0 0-1,-28 1-3,-4-7-8,3 2-21,-5 2-4,-1-1 0,1 2 1</inkml:trace>
  <inkml:trace contextRef="#ctx0" brushRef="#br0" timeOffset="1">2388 0 24,'-17'2'16,"17"-2"0,-13 5-2,13-5-2,0 0-1,0 0-4,-13 4 1,13-4-2,-12 14 0,12-14-1,-25 23-1,9-5 0,-6-1 0,-2 5-1,-4 0-1,3 2 0,-4 0-1,4-1 1,0-1-1,2-1 0,-1-2 0,3 1 0,-1 0 0,0-3 0,3 1 0,-3 2 0,-1 1-1,1 1 1,-2 0-1,1 0 1,-2 0-1,3 0 1,-2-1-1,2-1 0,0 0 1,1-1-1,2-3 1,2 0-1,2-1 0,0-2 1,3 0-1,-1 0 1,-1-1-1,14-12 0,-25 25 0,11-12 0,-2-2 1,-1-1-1,-3 6 1,6 0-1,-2 1 1,1-3-1,2 0 1,2-1 0,3 2-1,0-1 1,8-14-1,-10 15 0,10-15 0,-13 19 0,13-19 2,-17 22-2,17-22 0,-14 24 1,14-24 0,-13 19-1,13-19 1,-8 13 0,8-13-1,0 0 1,-6 19 0,6-19-1,-6 18 0,6-18 0,-8 22 1,8-22-1,-8 23 0,8-23 0,-6 22 0,6-22 0,-4 18 0,4-18 0,1 15 0,-1-15 0,5 17 0,-5-17 1,4 24-1,-1-9 0,0-1 0,2 1 0,-3-2 0,3 1 0,-1-1 1,-4-13-1,9 17 0,-9-17 1,12 17-1,-12-17 0,10 17 1,-10-17-1,13 18 0,-13-18 1,14 20-1,-14-20 1,19 21-1,-19-21 0,23 18 1,-8-8-1,-2-1 0,2 0 0,0 1 0,-2-1 1,-13-9-1,28 23 0,-14-9 0,1-1 1,-2 0-1,1-3 1,-1 2-1,3-3 0,0 1 0,-16-10 1,24 18-1,-11-9 0,0 1 0,-13-10 0,25 23 0,-12-9 1,1 0-1,-1 1 0,2 1 0,-1-2 0,4 0 0,-2-3 1,2-1-1,-2-3 0,0 6 0,0 2 0,-1-2 0,-2 1 0,0 0 0,1 1 0,0 1 0,1 2 1,4-8-2,0-1 1,3 1 1,0 1-1,0-1 0,-1 2 0,-3-2 0,-1 2 1,-2-1-1,-2 0 0,0-2 0,-13-9 0,22 17 1,-8-8-1,-1 0-1,2 0 2,-15-9-1,25 16 0,-12-6 0,-13-10 0,23 16 0,-23-16 0,16 17 0,-16-17 0,12 14 0,-12-14 0,12 13 0,-12-13 0,15 11 0,-15-11 0,22 12 0,-22-12 0,25 8 0,-25-8 0,23 9 0,-23-9 0,21 10 0,-21-10 0,13 8 0,-13-8 0,0 0 0,0 0 0,13 16 0,-13-16-1,0 0 0,0 0-3,0 0 0,14 9-3,-14-9-6,0 0-10,0 0-15,0 0-1,0 0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1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B4B46F26-086A-48C1-9DD7-D22D78FF9191}" emma:medium="tactile" emma:mode="ink">
          <msink:context xmlns:msink="http://schemas.microsoft.com/ink/2010/main" type="inkDrawing" rotatedBoundingBox="10546,3470 11201,3992 11185,4012 10530,3490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6214-775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13 0-15,-14-13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2FAD5C-7558-45E8-A6A2-EBB1F3FE0988}" emma:medium="tactile" emma:mode="ink">
          <msink:context xmlns:msink="http://schemas.microsoft.com/ink/2010/main" type="inkDrawing" rotatedBoundingBox="14015,3617 14743,4188 14734,4200 14006,3629" semanticType="callout" shapeName="Other"/>
        </emma:interpretation>
      </emma:emma>
    </inkml:annotationXML>
    <inkml:trace contextRef="#ctx0" brushRef="#br0">9683-627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17 129 0,-22-17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615082-B43E-4658-9F54-6FE9E5DE1043}" emma:medium="tactile" emma:mode="ink">
          <msink:context xmlns:msink="http://schemas.microsoft.com/ink/2010/main" type="inkDrawing" rotatedBoundingBox="9327,4979 9354,3979 9359,3980 9332,4980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5024-265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25 129-1,-2-9-129 1,3-16 258-16,-1 27-129 16,1-13-129-16,0 0 129 0,-2 0 0 0,2 0 0 15,0-14-129 1,0 27 129-16,0-27 129 15,-3 26-258-15,3-26 129 16,0 26 0-16,0-26-129 0,0 24 129 16,0-24-129-1,-1 25 129-15,1-25-129 0,0 25 0 16,0-25 0-16,0 25 129 0,0-25-129 15,0 24 258-15,-1-11-258 16,1-13 0 0,0 23 0-16,0-23 0 0,0 24 0 15,0-24 0-15,0 24 0 16,0-10 0-1,0-14 129-15,-2 26-258 0,2-26 258 16,-2 25-129-16,2-25 0 16,-1 27 129-16,1-27-129 15,0 19 0-15,0-19 0 16,0 17 0-16,0-17 0 15,0 18 129-15,0-18-129 0,0 16 0 16,0-16 0 0,-2 16 0-16,2-16 0 0,0 0 0 15,0 19 129 1,0-19-129-16,0 15 0 0,0-15 0 15,0 0 129-15,0 16-129 16,0-16 258 0,0 0-258-16,0 15 0 0,0-15 129 15,0 0-129-15,0 0 0 16,0 0 0-1,0 0 0-15,0 0 0 0,0 0-387 16,0 0 0-16,0 0-1419 16,0-9-2838-16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DF5DA0-FE1B-4179-BE42-C2A056E18D5E}" emma:medium="tactile" emma:mode="ink">
          <msink:context xmlns:msink="http://schemas.microsoft.com/ink/2010/main" type="inkDrawing" rotatedBoundingBox="9417,5039 9444,4066 9451,4067 9425,5040" semanticType="verticalRange" shapeName="Line">
            <msink:destinationLink direction="with" ref="{97A3C61E-82F5-40EF-9E1F-7F91DAE3B3BA}"/>
          </msink:context>
        </emma:interpretation>
      </emma:emma>
    </inkml:annotationXML>
    <inkml:trace contextRef="#ctx0" brushRef="#br0">5116-178 129 0,'0'21'516'16,"0"2"-258"-1,0-23 258-15,0 25-258 0,0-25 258 16,0 31-258-16,-1-17 258 15,1 5-129-15,-3-5 129 16,3 5-258-16,-1-2 0 16,1-3 129-16,-2 2-129 15,2-3-129-15,0 1 0 0,0-14 129 16,0 28-258-1,0-15 129-15,-2 0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21 0-1,0-21 0-15,0 20 0 0,0-20 129 16,0 22-129-16,0-22 0 0,0 18 129 31,0-18-129-31,0 18 0 0,0-18 0 16,0 16 129-16,0-16-129 15,0 15 0-15,0-15 0 16,0 0 0-16,0 20 0 16,0-20 0-16,0 0 0 15,0 0 258-15,0 14-258 0,0-14-258 16,0 0 258-1,0 0-258-15,0 0-387 16,0 0-1548-16,0 0-2193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8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E5955642-5843-4F46-9ABA-E46C4889FA0B}" emma:medium="tactile" emma:mode="ink">
          <msink:context xmlns:msink="http://schemas.microsoft.com/ink/2010/main" type="inkDrawing" rotatedBoundingBox="9548,4038 9566,5138 9555,5138 9536,4039" shapeName="Other">
            <msink:destinationLink direction="with" ref="{2FE9319F-BFA6-49F0-A097-B2789523BFC5}"/>
            <msink:destinationLink direction="with" ref="{4B280EAD-9BAC-4B9C-950E-CA4CD2F026EC}"/>
            <msink:destinationLink direction="with" ref="{E7EAEB6F-1F41-4717-8303-C6699B9ACD14}"/>
            <msink:destinationLink direction="with" ref="{A709DCDC-B121-4F9A-A6B3-5F877FA34332}"/>
          </msink:context>
        </emma:interpretation>
      </emma:emma>
    </inkml:annotationXML>
    <inkml:trace contextRef="#ctx0" brushRef="#br0">5216-206 774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19 0-15,0-19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23-129 15,-1-23 129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77C85D-DAF6-479A-B497-29E06D264452}" emma:medium="tactile" emma:mode="ink">
          <msink:context xmlns:msink="http://schemas.microsoft.com/ink/2010/main" type="inkDrawing" rotatedBoundingBox="10540,3788 11173,4275 11162,4288 10530,3802" semanticType="callout" shapeName="Other">
            <msink:sourceLink direction="with" ref="{5C69B825-9688-4461-9B7C-24A53BED643D}"/>
          </msink:context>
        </emma:interpretation>
      </emma:emma>
    </inkml:annotationXML>
    <inkml:trace contextRef="#ctx0" brushRef="#br0">6200-445 258 0,'0'0'774'15,"0"0"0"-15,0 0-258 16,0 0 129-16,0 0-258 16,10 1-129-16,-10-1 258 15,0 0-258-15,0 0 129 16,13 11 0-16,-13-11 0 15,0 0-129-15,16 11 258 0,-16-11-129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0-15,20 16 0 0,-20-16 129 16,21 15-129 0,-21-15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5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5DA75F31-C603-4396-BAE6-7BACD148D9CE}" emma:medium="tactile" emma:mode="ink">
          <msink:context xmlns:msink="http://schemas.microsoft.com/ink/2010/main" type="inkDrawing" rotatedBoundingBox="9586,4289 10867,4255 10868,4279 9587,4312" semanticType="underline" shapeName="Other"/>
        </emma:interpretation>
      </emma:emma>
    </inkml:annotationXML>
    <inkml:trace contextRef="#ctx0" brushRef="#br0">5255 49 903 0,'0'0'1290'16,"0"0"-258"-16,0 0-129 15,0 0 129-15,0 0-129 0,0 0 0 16,0 0 129-16,0 0-387 15,0 0 129-15,0 0-129 0,0 0-258 16,0 0 129 0,0 0-129-1,0 0-258-15,0 0 258 0,0 0-129 16,0 0-129-16,0 0 0 15,0 0 0-15,0 0 129 16,0 0-129-16,0 0 0 16,0 0-129-16,0 0 129 0,0 0 0 15,0 0 0 1,0 0 0-16,0 0 129 15,0 0-129-15,0 0 0 16,9 0-129-16,-9 0 129 16,0 0 0-16,0 0 0 15,0 0 0-15,16 0-129 0,-16 0 129 16,0 0 0-1,15 0-129-15,-15 0 258 0,0 0-258 16,17 0 129-16,-17 0-129 16,15 0 0-1,-15 0 129-15,16 0-129 0,-16 0 0 16,16 0 129-16,-16 0-129 0,19 0 0 15,-19 0 0-15,18 0 129 16,-18 0-129 0,23 0 0-16,-23 0 129 0,22 0-129 15,-7 0 129-15,-15 0-129 16,26 0 0-16,-26 0 0 15,25 0 129-15,-25 0-129 16,21 0 0 0,-21 0 0-16,24-1 129 0,-24 1-129 0,23 0 0 15,-8-1 0 1,-15 1 0-16,26 0 0 15,-9 0 0-15,-3 0 129 16,2-3-129-16,-1 3 0 0,0 0 0 16,1 0 0-16,-1 0 0 15,-15 0 0-15,26 0 258 16,-26 0-258-1,24-1 0-15,-24 1 0 16,19-2 0-16,-19 2 0 0,21-2 0 16,-21 2 0-16,20-1 129 15,-20 1-129 1,20-1 0-16,-20 1 0 0,20-1 0 15,-20 1 0-15,16-2 0 16,-16 2 0-16,15-2 0 0,-15 2 0 16,15-2 0-16,-15 2 0 15,0 0 0 1,18-2 129-16,-18 2-129 15,15-1-129-15,-15 1 258 0,14-1-258 16,-14 1 129 0,0 0 129-1,20-1-129-15,-20 1 0 0,0 0 0 16,18 0 0-1,-18 0 0-15,14 0 0 0,-14 0 0 16,14 0 0-16,-14 0 0 16,16 0 0-16,-16 0 0 0,13 0 0 15,-13 0 0-15,14 0 0 16,-14 0 0-16,14 0 0 15,-14 0 0 1,0 0 0-16,21 0 129 0,-21 0-129 16,20 1 0-1,-20-1 0-15,20 0 0 0,-20 0 0 16,18 0 129-1,-18 0-129-15,19 0 0 0,-19 0 0 16,0 0 0-16,18 0 0 16,-18 0 129-16,0 0-258 15,15 0 129-15,-15 0 0 16,0 0 0-16,15 0 0 0,-15 0 0 15,0 0 0-15,15-3 0 16,-15 3 0-16,0 0 0 16,17 0 0-1,-17 0 0-15,0 0 0 0,19 0 0 16,-19 0 0-1,0 0 0-15,16 0 0 0,-16 0 0 16,0 0 0-16,17 0 0 0,-17 0 0 16,0 0 0-16,18 0 0 15,-18 0 0 1,0 0 0-16,20 0 0 15,-20 0 0-15,17 0 0 16,-17 0 0-16,19 0 0 16,-19 0 0-16,16 0 0 0,-16 0 0 15,16 0 0-15,-16 0 129 16,0 0-129-16,16 0 0 0,-16 0 0 15,0 0 0 1,0 0 0-16,17 0 0 0,-17 0 0 16,0 0 0-16,0 0 0 15,0 0 0-15,17 2 0 16,-17-2 0-16,0 0 0 15,0 0 0-15,14 0 0 16,-14 0 0-16,0 0 0 16,15 0 0-16,-15 0 0 15,0 0 0 1,0 0 0-16,18 1 0 0,-18-1 0 15,0 0 0-15,0 0 0 16,0 0 0-16,0 0 0 0,0 0 0 16,0 0 0-1,0 0 0-15,0 0 0 0,0 0 0 16,0 0 0-16,0 0 0 15,0 0 0 1,0 0 0-16,0 0 0 0,0 0 0 16,0 0 0-16,0 0 0 15,0 0 0 1,0 0 0-16,0 0-387 0,13 8-1032 15,-13-8-3612-15,0 0-516 32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2A220E-E0A6-488E-B077-974009BA7E40}" emma:medium="tactile" emma:mode="ink">
          <msink:context xmlns:msink="http://schemas.microsoft.com/ink/2010/main" type="inkDrawing" rotatedBoundingBox="10546,4147 11169,4658 11153,4678 10530,4166" semanticType="callout" shapeName="Other">
            <msink:sourceLink direction="with" ref="{5C69B825-9688-4461-9B7C-24A53BED643D}"/>
            <msink:sourceLink direction="with" ref="{9FF100C2-0EA2-4682-8F2A-C29907D8851D}"/>
          </msink:context>
        </emma:interpretation>
      </emma:emma>
    </inkml:annotationXML>
    <inkml:trace contextRef="#ctx0" brushRef="#br0">6207-89 129 0,'14'0'1548'0,"-14"0"-129"0,0 0-387 16,0 0-129-16,11 10-258 0,-11-10 0 0,0 0-129 15,0 0 0 1,17 15-129-16,-17-15 0 0,0 0-129 16,15 15-129-16,-15-15 258 15,0 0-129 1,21 22 0-1,-21-22-129-15,14 15 258 0,-14-15-258 16,14 17 0-16,-14-17 129 0,15 14 0 16,-15-14-129-16,14 12 0 15,-14-12 0 1,14 14 0-1,-14-14 0-15,0 0 0 0,19 17-129 16,-19-17 258-16,15 14-129 16,-15-14-129-16,17 15 129 15,-17-15-129-15,17 14 129 16,-17-14-129-16,19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010FBD-95FF-4567-A4ED-CE34DECCA1FC}" emma:medium="tactile" emma:mode="ink">
          <msink:context xmlns:msink="http://schemas.microsoft.com/ink/2010/main" type="inkDrawing" rotatedBoundingBox="10559,3954 11191,4426 11161,4466 10528,3995" semanticType="scratchOut" shapeName="Other"/>
        </emma:interpretation>
      </emma:emma>
    </inkml:annotationXML>
    <inkml:trace contextRef="#ctx0" brushRef="#br0">6227-290 774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10 129-16,-13-10-129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B629FD-BE4A-460D-94A9-07856937D693}" emma:medium="tactile" emma:mode="ink">
          <msink:context xmlns:msink="http://schemas.microsoft.com/ink/2010/main" type="inkDrawing" rotatedBoundingBox="10550,4372 11186,4885 11172,4902 10537,4388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6213 134 1 0,'0'0'1418'0,"8"0"-386"16,-8 0 0 0,0 0-129-16,0 0-129 0,0 0 0 15,12 13 0 1,-12-13-129-16,0 0-258 0,11 14 0 15,-11-14-129-15,0 0 0 16,0 0 0-16,14 17-129 16,-14-17 0-16,0 0 0 15,15 7 0-15,-15-7 0 16,0 0-129-16,15 11 258 0,-15-11-258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10 0 15,-16-10 0-15,0 0 0 0,0 0 0 16,15 10 0 0,-15-10 0-16,0 0 0 15,0 0-129-15,0 0 0 16,0 0-516-16,0 0-258 15,0 0-1806-15,0 0-1935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12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184 103 11,'-3'-17'22,"3"17"-3,0 0-4,-16-16-3,16 16-2,-19-3-3,19 3-1,-27 9-1,11 1-1,-8 4-1,7 2-2,-4 1 1,5 4 0,1 0-1,9-2 1,2-3-1,4-16 1,23 18 0,-1-16-1,3-4 0,5-4 1,-2-6-1,-2 0 0,-2-3 0,-8 2-1,-16 13 1,9-20-1,-9 20 1,-18-11-1,2 13 0,-4 4 1,-6 4-1,3 5-1,-2 2 1,6 4 0,1 1 0,8 0 0,4 0 0,9-4 0,6-2 1,-9-16-1,28 16 1,-11-17-1,2-7 1,1-4 1,-4-5-1,-3-4 1,-4-2 0,-3 2-1,-8 1 1,-5 5-1,7 15 0,-30-18 0,11 18-1,-1 3 0,0 4 0,3 1-2,17-8 0,-25 22-3,23-6-4,2-16-15,2 21-11,-2-21 0,17 19 1</inkml:trace>
  <inkml:trace contextRef="#ctx0" brushRef="#br0" timeOffset="1">467 0 23,'0'0'21,"0"0"-3,0 0-2,0 0-3,0 0-3,1 13-1,-1-13-2,8 19-1,-8-19 0,10 21-2,-7-7 1,10 7-2,4-1 0,0 4-1,-2-2 0,10 2-1,-6-4 0,9 1-1,-4-4-2,-4-6-2,3 3-4,-23-14-9,23 8-16,-23-8-3,0 0 2</inkml:trace>
  <inkml:trace contextRef="#ctx0" brushRef="#br0" timeOffset="2">523 325 9,'-4'-28'32,"5"8"1,12 0-9,-10-9-5,16 2-5,-8-7-4,11 6-4,-7-1-1,-1 7-2,0 3-2,-14 19-3,23-15-2,-23 15-6,13 15-9,-8 2-15,-4 1-2,2 4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83DC34-C859-498F-B28E-0F65B09E3F29}" emma:medium="tactile" emma:mode="ink">
          <msink:context xmlns:msink="http://schemas.microsoft.com/ink/2010/main" type="inkDrawing" rotatedBoundingBox="10624,4663 10625,3607 10626,3608 10625,4664" semanticType="verticalRange" shapeName="Line"/>
        </emma:interpretation>
      </emma:emma>
    </inkml:annotationXML>
    <inkml:trace contextRef="#ctx0" brushRef="#br0">6294-637 129 0,'0'0'516'16,"0"0"-258"-16,0 0-129 16,0 0 258-16,0 0-387 15,-1 9 129-15,1-9 0 16,0 0 0-16,0 19 0 15,0-19-129 1,0 21 258-16,0-21-129 0,0 20 0 16,0-4 0-16,0-16-129 15,0 26 0-15,0-12 129 0,0-14 129 16,0 30-129-1,0-15 0-15,0 3 0 16,0-18 129-16,0 29 0 0,0-29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16,0-14 0 0,0-13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4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B7F38A6E-6C20-4A59-838A-2C59C1D936A3}" emma:medium="tactile" emma:mode="ink">
          <msink:context xmlns:msink="http://schemas.microsoft.com/ink/2010/main" type="inkDrawing" rotatedBoundingBox="10544,4581 11232,5131 11213,5154 10526,4604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6206 345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19 0-15,-19-19 0 16,12 15 0-16,-12-15 0 15,0 0 129-15,19 19-129 16,-19-19 0 0,12 13 0-16,-12-13 0 0,0 0 0 15,20 21 0-15,-20-21 129 16,0 0-129-16,17 15 0 0,-17-15 0 15,0 0 0 1,15 16 0-16,-15-16 0 0,0 0 0 16,18 13 0-16,-18-13 0 15,0 0 0 1,18 11 0-16,-18-11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818174-64EE-4BDA-B163-9636B090D1E4}" emma:medium="tactile" emma:mode="ink">
          <msink:context xmlns:msink="http://schemas.microsoft.com/ink/2010/main" type="inkDrawing" rotatedBoundingBox="10754,3769 10767,4788 10757,4789 10745,3770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6413-475 1 0,'1'30'644'15,"-1"-30"130"-15,2 28-387 16,0-12 258-16,-2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24-258 16,0-9 129-16,0-2-129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43B153-3253-4F97-9706-C51808A61473}" emma:medium="tactile" emma:mode="ink">
          <msink:context xmlns:msink="http://schemas.microsoft.com/ink/2010/main" type="inkDrawing" rotatedBoundingBox="10881,4879 10895,3794 10906,3795 10893,4880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6563-450 645 0,'0'16'516'0,"0"-16"258"16,0 14-258-1,0-14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25 129-16,0-8-129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12-774 15,0-12-2580-15,0 0-644 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D50748-D175-44FA-952C-59A0208414A0}" emma:medium="tactile" emma:mode="ink">
          <msink:context xmlns:msink="http://schemas.microsoft.com/ink/2010/main" type="inkDrawing" rotatedBoundingBox="11011,4979 11038,3979 11043,3980 11016,4980" semanticType="verticalRange" shapeName="Line"/>
        </emma:interpretation>
      </emma:emma>
    </inkml:annotationXML>
    <inkml:trace contextRef="#ctx0" brushRef="#br0">6708-265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25 129-1,-2-9-129 1,3-16 258-16,-1 27-129 16,1-13-129-16,0 0 129 0,0 0 0 0,0 0 0 15,0-14-129 1,0 27 129-16,0-27 129 15,-5 26-258-15,5-26 129 16,0 26 0-16,0-26-129 0,0 24 129 16,0-24-129-1,-1 25 129-15,1-25-129 0,0 25 0 16,0-25 0-16,0 25 129 0,0-25-129 15,0 24 258-15,-1-11-258 16,1-13 0 0,0 23 0-16,0-23 0 0,0 24 0 15,0-24 0-15,0 24 0 16,0-10 0-1,0-14 129-15,-2 26-258 0,2-26 258 16,-2 25-129-16,2-25 0 16,-1 27 129-16,1-27-129 15,0 19 0-15,0-19 0 16,0 17 0-16,0-17 0 15,0 18 129-15,0-18-129 0,0 16 0 16,0-16 0 0,-2 16 0-16,2-16 0 0,0 0 0 15,0 19 129 1,0-19-129-16,0 15 0 0,0-15 0 15,0 0 129-15,0 16-129 16,0-16 258 0,0 0-258-16,0 15 0 0,0-15 129 15,0 0-129-15,0 0 0 16,0 0 0-1,0 0 0-15,0 0 0 0,0 0-387 16,0 0 0-16,0 0-1419 16,0-9-2838-16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9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D556C500-7545-4BC3-A9D4-BC7B0FBF859D}" emma:medium="tactile" emma:mode="ink">
          <msink:context xmlns:msink="http://schemas.microsoft.com/ink/2010/main" type="inkDrawing" rotatedBoundingBox="12262,3458 12263,4589 12255,4589 12253,3459" semanticType="callout" shapeName="Other"/>
        </emma:interpretation>
      </emma:emma>
    </inkml:annotationXML>
    <inkml:trace contextRef="#ctx0" brushRef="#br0">7925-786 645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0 0 16,0-14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16 0-16,0-16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38BEFA-5A42-4A8C-A148-DCA7F6F149B8}" emma:medium="tactile" emma:mode="ink">
          <msink:context xmlns:msink="http://schemas.microsoft.com/ink/2010/main" type="inkDrawing" rotatedBoundingBox="12270,3617 12998,4188 12989,4200 12261,3629" semanticType="callout" shapeName="Other">
            <msink:sourceLink direction="with" ref="{DE50E21E-3095-448A-A4F2-A4AB32C093DE}"/>
          </msink:context>
        </emma:interpretation>
      </emma:emma>
    </inkml:annotationXML>
    <inkml:trace contextRef="#ctx0" brushRef="#br0">7938-627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17 129 0,-22-17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69B825-9688-4461-9B7C-24A53BED643D}" emma:medium="tactile" emma:mode="ink">
          <msink:context xmlns:msink="http://schemas.microsoft.com/ink/2010/main" type="inkDrawing" rotatedBoundingBox="11101,5039 11128,4066 11135,4067 11109,5040" semanticType="verticalRange" shapeName="Line">
            <msink:destinationLink direction="with" ref="{672A220E-E0A6-488E-B077-974009BA7E40}"/>
            <msink:destinationLink direction="with" ref="{7777C85D-DAF6-479A-B497-29E06D264452}"/>
          </msink:context>
        </emma:interpretation>
      </emma:emma>
    </inkml:annotationXML>
    <inkml:trace contextRef="#ctx0" brushRef="#br0">6800-178 129 0,'0'21'516'16,"0"2"-258"-1,0-23 258-15,0 25-258 0,0-25 258 16,0 31-258-16,-1-17 258 15,1 5-129-15,-3-5 129 16,3 5-258-16,-1-2 0 16,1-3 129-16,-2 2-129 15,2-3-129-15,0 1 0 0,0-14 129 16,0 28-258-1,0-15 129-15,-2 0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21 0-1,0-21 0-15,0 20 0 0,0-20 129 16,0 22-129-16,0-22 0 0,0 18 129 31,0-18-129-31,0 18 0 0,0-18 0 16,0 16 129-16,0-16-129 15,0 15 0-15,0-15 0 16,0 0 0-16,0 20 0 16,0-20 0-16,0 0 0 15,0 0 258-15,0 14-258 0,0-14-258 16,0 0 258-1,0 0-258-15,0 0-387 16,0 0-1548-16,0 0-2193 0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0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49E64BA1-E57B-4930-BEC5-57112E0799FA}" emma:medium="tactile" emma:mode="ink">
          <msink:context xmlns:msink="http://schemas.microsoft.com/ink/2010/main" type="inkDrawing" rotatedBoundingBox="11233,4038 11251,5138 11240,5138 11221,4039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6901-206 774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19 0-15,0-19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23-129 15,-1-23 129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966308-14F9-4C06-9000-06D1CC97ACD3}" emma:medium="tactile" emma:mode="ink">
          <msink:context xmlns:msink="http://schemas.microsoft.com/ink/2010/main" type="inkDrawing" rotatedBoundingBox="12311,3788 12944,4275 12933,4288 12301,3802" semanticType="callout" shapeName="Other">
            <msink:sourceLink direction="with" ref="{DE50E21E-3095-448A-A4F2-A4AB32C093DE}"/>
          </msink:context>
        </emma:interpretation>
      </emma:emma>
    </inkml:annotationXML>
    <inkml:trace contextRef="#ctx0" brushRef="#br0">7971-445 258 0,'0'0'774'15,"0"0"0"-15,0 0-258 16,0 0 129-16,0 0-258 16,10 1-129-16,-10-1 258 15,0 0-258-15,0 0 129 16,13 11 0-16,-13-11 0 15,0 0-129-15,16 11 258 0,-16-11-129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0-15,19 16 0 0,-19-16 129 16,22 15-129 0,-22-15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1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0 30,'0'0'25,"0"0"-5,0 0-2,-1 22-4,1-22-4,16 22-3,-6-7-1,10 7 0,-1-2-2,5 5-1,0 0-2,-2-1-1,4-1-2,-9-5-3,4 1-5,-21-19-11,17 15-14,-17-15 2,0 0-1</inkml:trace>
  <inkml:trace contextRef="#ctx0" brushRef="#br0" timeOffset="1">9 238 35,'-7'-21'34,"7"21"-4,4-29-8,8 14-7,-5-8-4,10 4-4,-5-5-2,6 5-2,-2 1-2,0 2-2,2 7-3,-18 9-5,32-9-6,-32 9-9,22 3-13,-7 5 2,-15-8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4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8F3B332D-8A09-4609-9964-6E16A3390CC6}" emma:medium="tactile" emma:mode="ink">
          <msink:context xmlns:msink="http://schemas.microsoft.com/ink/2010/main" type="inkDrawing" rotatedBoundingBox="11274,4259 12673,4206 12675,4244 11275,4296" semanticType="underline" shapeName="Other"/>
        </emma:interpretation>
      </emma:emma>
    </inkml:annotationXML>
    <inkml:trace contextRef="#ctx0" brushRef="#br0">6942 13 1161 0,'0'0'1548'16,"0"0"-129"-16,0 0 0 15,0 0-129 1,0 0 0-16,0 0-258 0,0 0 0 16,0 0-258-16,0 0-258 15,0 0-129-15,0 0 0 16,0 0 129-16,0 0-387 15,0 0 0-15,0 0 0 0,0 0 0 32,0 0 0-32,0 0 0 0,0 0 129 15,0 0-258 1,0 0 129-16,4 7 0 15,-4-7-129-15,0 0 129 16,0 0 0-16,18 4 0 16,-18-4-129-16,15 0 129 0,-15 0 0 15,14 2-129 1,-14-2 129-16,13 2 129 0,-13-2-258 15,15 2 129-15,-15-2 0 16,16 2-129 0,-16-2 129-16,14 2 0 0,-14-2-129 15,17 0 129-15,-17 0-129 0,20 0 129 16,-20 0 0-16,26 1-129 15,-26-1 129-15,29 0-129 0,-29 0 129 16,26 1-129-16,-26-1 258 16,25 0-258-1,-25 0 0 1,21 0 129-16,-21 0-129 0,23 0 0 15,-23 0 0-15,23 0 0 0,-23 0 129 16,22 0-129-16,-22 0 0 16,23 0 0-1,-23 0 0-15,24-1 129 0,-24 1-129 16,25-1 0-16,-25 1 129 15,23-2-129-15,-23 2 0 16,24-2 0-16,-24 2 0 16,21-2 0-1,-21 2 0-15,19-4 0 16,-19 4 129-16,22-4-129 15,-22 4 129-15,24-4-129 0,-24 4 129 16,27-3-129-16,-12 1 0 0,-2 2 0 16,2 0 0-1,-1 0 0-15,0-2 0 0,-1-2 129 16,1 4-129-16,1-4 0 31,-15 4 129-31,23-6-129 0,-23 6 0 0,24-4 0 16,-24 4 0-1,23-2 0-15,-23 2 129 0,25-1-129 16,-25 1 0-16,23 0 0 15,-23 0 0-15,21 0 0 0,-21 0 0 16,19 0 0 0,-19 0 0-16,18 0 0 0,-18 0 129 15,17 0-129-15,-17 0 0 16,19 0 0-1,-19 0 0 1,18 0 0-16,-18 0 0 0,21 3 0 16,-21-3 0-16,18 0 129 15,-18 0-129-15,21 5 0 0,-21-5 129 16,16 2-129-16,-16-2 0 15,15 0 0 1,-15 0 258-16,15 0-516 16,-15 0 258-16,0 0 258 15,18 0-258-15,-18 0 0 16,0 0 0-16,19 0-258 15,-19 0 258-15,0 0 0 16,19 0 0-16,-19 0-129 0,0 0 129 16,18 0 0-1,-18 0 129-15,14 0-129 0,-14 0 0 16,0 0-129-16,20 0 129 15,-20 0 129 1,16-3-129-16,-16 3 0 0,15-2 0 16,-15 2 0-16,16-2 0 15,-16 2 0-15,18 0 258 0,-18 0-516 16,18 0 258-16,-18 0 0 15,21 0 0-15,-21 0 0 16,19 0 0-16,-19 0 258 16,18 0-258-16,-18 0 129 0,15 0-129 15,-15 0 0-15,15 0 0 16,-15 0 0-16,0 0 0 15,19 0-129-15,-19 0 129 16,0 0 0 0,18 2 0-16,-18-2 0 0,0 0 0 15,21 2 0-15,-21-2 0 16,0 0 0-1,15 0 129-15,-15 0-258 0,0 0 129 16,14 0 0-16,-14 0 0 16,0 0 0-16,0 0 0 15,13 0 0-15,-13 0 0 16,0 0 0-16,0 0 0 15,0 0 0-15,0 0 0 0,0 0 129 16,0 0-258 0,0 0 129-16,0 0 0 0,0 0 0 15,0 0-387-15,0 0-387 16,0 0-2580-16,0 0-1935 15,0 0-258-15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C5F58F-4B50-4FB0-B58C-D01A58C13ABF}" emma:medium="tactile" emma:mode="ink">
          <msink:context xmlns:msink="http://schemas.microsoft.com/ink/2010/main" type="inkDrawing" rotatedBoundingBox="12317,4147 12940,4658 12924,4678 12301,4166" semanticType="callout" shapeName="Other">
            <msink:sourceLink direction="with" ref="{DE50E21E-3095-448A-A4F2-A4AB32C093DE}"/>
          </msink:context>
        </emma:interpretation>
      </emma:emma>
    </inkml:annotationXML>
    <inkml:trace contextRef="#ctx0" brushRef="#br0">7978-89 129 0,'14'0'1548'0,"-14"0"-129"0,0 0-387 16,0 0-129-16,11 10-258 0,-11-10 0 0,0 0-129 15,0 0 0 1,17 15-129-16,-17-15 0 0,0 0-129 16,15 15-129-16,-15-15 258 15,0 0-129 1,21 22 0-1,-21-22-129-15,14 15 258 0,-14-15-258 16,14 17 0-16,-14-17 129 0,15 14 0 16,-15-14-129-16,14 12 0 15,-14-12 0 1,14 14 0-1,-14-14 0-15,0 0 0 0,19 17-129 16,-19-17 258-16,15 14-129 16,-15-14-129-16,17 15 129 15,-17-15-129-15,17 14 129 16,-17-14-129-16,19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51589C-6BA8-42D6-A882-F8C9B11163C5}" emma:medium="tactile" emma:mode="ink">
          <msink:context xmlns:msink="http://schemas.microsoft.com/ink/2010/main" type="inkDrawing" rotatedBoundingBox="12330,3954 12962,4426 12932,4466 12299,3995" semanticType="callout" shapeName="Other">
            <msink:sourceLink direction="with" ref="{DE50E21E-3095-448A-A4F2-A4AB32C093DE}"/>
          </msink:context>
        </emma:interpretation>
      </emma:emma>
    </inkml:annotationXML>
    <inkml:trace contextRef="#ctx0" brushRef="#br0">7998-290 774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10 129-16,-13-10-129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E1376D-431D-4834-9643-FFEEFF7F1379}" emma:medium="tactile" emma:mode="ink">
          <msink:context xmlns:msink="http://schemas.microsoft.com/ink/2010/main" type="inkDrawing" rotatedBoundingBox="12321,4372 12957,4885 12943,4902 12308,4388" semanticType="callout" shapeName="Other">
            <msink:sourceLink direction="with" ref="{DE50E21E-3095-448A-A4F2-A4AB32C093DE}"/>
          </msink:context>
        </emma:interpretation>
      </emma:emma>
    </inkml:annotationXML>
    <inkml:trace contextRef="#ctx0" brushRef="#br0">7984 134 1 0,'0'0'1418'0,"8"0"-386"16,-8 0 0 0,0 0-129-16,0 0-129 0,0 0 0 15,12 13 0 1,-12-13-129-16,0 0-258 0,11 14 0 15,-11-14-129-15,0 0 0 16,0 0 0-16,14 17-129 16,-14-17 0-16,0 0 0 15,15 7 0-15,-15-7 0 16,0 0-129-16,15 11 258 0,-15-11-258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10 0 15,-16-10 0-15,0 0 0 0,0 0 0 16,15 10 0 0,-15-10 0-16,0 0 0 15,0 0-129-15,0 0 0 16,0 0-516-16,0 0-258 15,0 0-1806-15,0 0-1935 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50E21E-3095-448A-A4F2-A4AB32C093DE}" emma:medium="tactile" emma:mode="ink">
          <msink:context xmlns:msink="http://schemas.microsoft.com/ink/2010/main" type="inkDrawing" rotatedBoundingBox="12395,4663 12396,3607 12397,3608 12396,4664" semanticType="callout" shapeName="Other">
            <msink:destinationLink direction="with" ref="{B851589C-6BA8-42D6-A882-F8C9B11163C5}"/>
            <msink:destinationLink direction="with" ref="{D6E1376D-431D-4834-9643-FFEEFF7F1379}"/>
            <msink:destinationLink direction="with" ref="{7FC5F58F-4B50-4FB0-B58C-D01A58C13ABF}"/>
            <msink:destinationLink direction="with" ref="{2738BEFA-5A42-4A8C-A148-DCA7F6F149B8}"/>
            <msink:destinationLink direction="with" ref="{DA966308-14F9-4C06-9000-06D1CC97ACD3}"/>
            <msink:destinationLink direction="with" ref="{07BCC13B-B13E-48CF-B5BB-3890CDF0ACC5}"/>
            <msink:destinationLink direction="with" ref="{363B5EE7-B95C-4BF6-9434-5C6272A0E6F3}"/>
          </msink:context>
        </emma:interpretation>
      </emma:emma>
    </inkml:annotationXML>
    <inkml:trace contextRef="#ctx0" brushRef="#br0">8065-637 129 0,'0'0'516'16,"0"0"-258"-16,0 0-129 16,0 0 258-16,0 0-387 15,-1 9 129-15,1-9 0 16,0 0 0-16,0 19 0 15,0-19-129 1,0 21 258-16,0-21-129 0,0 20 0 16,0-4 0-16,0-16-129 15,0 26 0-15,0-12 129 0,0-14 129 16,0 30-129-1,0-15 0-15,0 3 0 16,0-18 129-16,0 29 0 0,0-29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16,0-14 0 0,0-13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8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07BCC13B-B13E-48CF-B5BB-3890CDF0ACC5}" emma:medium="tactile" emma:mode="ink">
          <msink:context xmlns:msink="http://schemas.microsoft.com/ink/2010/main" type="inkDrawing" rotatedBoundingBox="12315,4581 13003,5131 12984,5154 12297,4604" semanticType="callout" shapeName="Other">
            <msink:sourceLink direction="with" ref="{DE50E21E-3095-448A-A4F2-A4AB32C093DE}"/>
          </msink:context>
        </emma:interpretation>
      </emma:emma>
    </inkml:annotationXML>
    <inkml:trace contextRef="#ctx0" brushRef="#br0">7977 345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19 0-15,-19-19 0 16,12 15 0-16,-12-15 0 15,0 0 129-15,19 19-129 16,-19-19 0 0,12 13 0-16,-12-13 0 0,0 0 0 15,20 21 0-15,-20-21 129 16,0 0-129-16,17 15 0 0,-17-15 0 15,0 0 0 1,15 16 0-16,-15-16 0 0,0 0 0 16,18 13 0-16,-18-13 0 15,0 0 0 1,18 11 0-16,-18-11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3B5EE7-B95C-4BF6-9434-5C6272A0E6F3}" emma:medium="tactile" emma:mode="ink">
          <msink:context xmlns:msink="http://schemas.microsoft.com/ink/2010/main" type="inkDrawing" rotatedBoundingBox="12525,3769 12538,4788 12528,4789 12516,3770" semanticType="callout" shapeName="Other">
            <msink:sourceLink direction="with" ref="{DE50E21E-3095-448A-A4F2-A4AB32C093DE}"/>
          </msink:context>
        </emma:interpretation>
      </emma:emma>
    </inkml:annotationXML>
    <inkml:trace contextRef="#ctx0" brushRef="#br0">8184-475 1 0,'1'30'644'15,"-1"-30"130"-15,2 28-387 16,0-12 258-16,-2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24-258 16,0-9 129-16,0-2-129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397719-36A1-4580-88A1-6FF35D81A923}" emma:medium="tactile" emma:mode="ink">
          <msink:context xmlns:msink="http://schemas.microsoft.com/ink/2010/main" type="inkDrawing" rotatedBoundingBox="12652,4879 12666,3794 12677,3795 12664,4880" semanticType="callout" shapeName="Other"/>
        </emma:interpretation>
      </emma:emma>
    </inkml:annotationXML>
    <inkml:trace contextRef="#ctx0" brushRef="#br0">8334-450 645 0,'0'16'516'0,"0"-16"258"16,0 14-258-1,0-14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25 129-16,0-8-129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12-774 15,0-12-2580-15,0 0-644 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D362B6-A31B-4517-9181-1D53034A80D0}" emma:medium="tactile" emma:mode="ink">
          <msink:context xmlns:msink="http://schemas.microsoft.com/ink/2010/main" type="inkDrawing" rotatedBoundingBox="12782,4979 12809,3979 12814,3980 12787,4980" semanticType="callout" shapeName="Other"/>
        </emma:interpretation>
      </emma:emma>
    </inkml:annotationXML>
    <inkml:trace contextRef="#ctx0" brushRef="#br0">8479-265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25 129-1,-2-9-129 1,3-16 258-16,-1 27-129 16,1-13-129-16,0 0 129 0,-2 0 0 0,2 0 0 15,0-14-129 1,0 27 129-16,0-27 129 15,-3 26-258-15,3-26 129 16,0 26 0-16,0-26-129 0,0 24 129 16,0-24-129-1,-1 25 129-15,1-25-129 0,0 25 0 16,0-25 0-16,0 25 129 0,0-25-129 15,0 24 258-15,-1-11-258 16,1-13 0 0,0 23 0-16,0-23 0 0,0 24 0 15,0-24 0-15,0 24 0 16,0-10 0-1,0-14 129-15,-2 26-258 0,2-26 258 16,-2 25-129-16,2-25 0 16,-1 27 129-16,1-27-129 15,0 19 0-15,0-19 0 16,0 17 0-16,0-17 0 15,0 18 129-15,0-18-129 0,0 16 0 16,0-16 0 0,-2 16 0-16,2-16 0 0,0 0 0 15,0 19 129 1,0-19-129-16,0 15 0 0,0-15 0 15,0 0 129-15,0 16-129 16,0-16 258 0,0 0-258-16,0 15 0 0,0-15 129 15,0 0-129-15,0 0 0 16,0 0 0-1,0 0 0-15,0 0 0 0,0 0-387 16,0 0 0-16,0 0-1419 16,0-9-2838-16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9CA77B-2F06-4BA5-9F82-CC68073183E0}" emma:medium="tactile" emma:mode="ink">
          <msink:context xmlns:msink="http://schemas.microsoft.com/ink/2010/main" type="inkDrawing" rotatedBoundingBox="12872,5039 12899,4066 12906,4067 12880,5040" semanticType="callout" shapeName="Other"/>
        </emma:interpretation>
      </emma:emma>
    </inkml:annotationXML>
    <inkml:trace contextRef="#ctx0" brushRef="#br0">8571-178 129 0,'0'21'516'16,"0"2"-258"-1,0-23 258-15,0 25-258 0,0-25 258 16,0 31-258-16,-1-17 258 15,1 5-129-15,-3-5 129 16,3 5-258-16,-1-2 0 16,1-3 129-16,-2 2-129 15,2-3-129-15,0 1 0 0,0-14 129 16,0 28-258-1,0-15 129-15,-2 0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21 0-1,0-21 0-15,0 20 0 0,0-20 129 16,0 22-129-16,0-22 0 0,0 18 129 31,0-18-129-31,0 18 0 0,0-18 0 16,0 16 129-16,0-16-129 15,0 15 0-15,0-15 0 16,0 0 0-16,0 20 0 16,0-20 0-16,0 0 0 15,0 0 258-15,0 14-258 0,0-14-258 16,0 0 258-1,0 0-258-15,0 0-387 16,0 0-1548-16,0 0-2193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1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34 33 24,'0'-19'29,"0"19"-2,-13-8-2,13 8-5,0 0-5,0 0-4,-21-6-4,21 6-2,0 0-2,6 22-1,1-8 0,10 4-1,2 1 0,6 4 0,5-1-1,-2 0-1,2 0-1,-5-4-3,0 2-4,-25-20-8,21 25-14,-21-25-6,-12 22 1,-5-13 1</inkml:trace>
  <inkml:trace contextRef="#ctx0" brushRef="#br0" timeOffset="1">34 312 6,'3'-16'35,"0"0"0,3-9 0,10 9-13,-10-15-6,16 6-5,-5-4-4,3 2-1,-2-1-3,4 3-2,-1 6-2,-5 2-3,2 9-3,-18 8-5,21-5-11,-21 5-13,12 16-3,-12-2 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0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082635C7-81AE-47BC-8300-46A5F3B6C91B}" emma:medium="tactile" emma:mode="ink">
          <msink:context xmlns:msink="http://schemas.microsoft.com/ink/2010/main" type="inkDrawing" rotatedBoundingBox="13004,4038 13022,5138 13011,5138 12992,4039" semanticType="callout" shapeName="Other"/>
        </emma:interpretation>
      </emma:emma>
    </inkml:annotationXML>
    <inkml:trace contextRef="#ctx0" brushRef="#br0">8672-206 774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19 0-15,0-19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23-129 15,-1-23 129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7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70C35706-0C87-4964-BD7E-95E593783F0A}" emma:medium="tactile" emma:mode="ink">
          <msink:context xmlns:msink="http://schemas.microsoft.com/ink/2010/main" type="inkDrawing" rotatedBoundingBox="13019,4259 14418,4206 14420,4244 13020,4296" semanticType="callout" shapeName="Other"/>
        </emma:interpretation>
      </emma:emma>
    </inkml:annotationXML>
    <inkml:trace contextRef="#ctx0" brushRef="#br0">8687 13 1161 0,'0'0'1548'16,"0"0"-129"-16,0 0 0 15,0 0-129 1,0 0 0-16,0 0-258 0,0 0 0 16,0 0-258-16,0 0-258 15,0 0-129-15,0 0 0 16,0 0 129-16,0 0-387 15,0 0 0-15,0 0 0 0,0 0 0 32,0 0 0-32,0 0 0 0,0 0 129 15,0 0-258 1,0 0 129-16,4 7 0 15,-4-7-129-15,0 0 129 16,0 0 0-16,18 4 0 16,-18-4-129-16,15 0 129 0,-15 0 0 15,14 2-129 1,-14-2 129-16,13 2 129 0,-13-2-258 15,15 2 129-15,-15-2 0 16,16 2-129 0,-16-2 129-16,14 2 0 0,-14-2-129 15,17 0 129-15,-17 0-129 0,20 0 129 16,-20 0 0-16,26 1-129 15,-26-1 129-15,29 0-129 0,-29 0 129 16,26 1-129-16,-26-1 258 16,25 0-258-1,-25 0 0 1,21 0 129-16,-21 0-129 0,23 0 0 15,-23 0 0-15,23 0 0 0,-23 0 129 16,22 0-129-16,-22 0 0 16,23 0 0-1,-23 0 0-15,24-1 129 0,-24 1-129 16,25-1 0-16,-25 1 129 15,23-2-129-15,-23 2 0 16,24-2 0-16,-24 2 0 16,21-2 0-1,-21 2 0-15,19-4 0 16,-19 4 129-16,22-4-129 15,-22 4 129-15,24-4-129 0,-24 4 129 16,27-3-129-16,-12 1 0 0,-2 2 0 16,2 0 0-1,-1 0 0-15,0-2 0 0,-1-2 129 16,1 4-129-16,1-4 0 31,-15 4 129-31,23-6-129 0,-23 6 0 0,24-4 0 16,-24 4 0-1,23-2 0-15,-23 2 129 0,25-1-129 16,-25 1 0-16,23 0 0 15,-23 0 0-15,21 0 0 0,-21 0 0 16,19 0 0 0,-19 0 0-16,18 0 0 0,-18 0 129 15,17 0-129-15,-17 0 0 16,19 0 0-1,-19 0 0 1,18 0 0-16,-18 0 0 0,21 3 0 16,-21-3 0-16,18 0 129 15,-18 0-129-15,21 5 0 0,-21-5 129 16,16 2-129-16,-16-2 0 15,15 0 0 1,-15 0 258-16,15 0-516 16,-15 0 258-16,0 0 258 15,18 0-258-15,-18 0 0 16,0 0 0-16,19 0-258 15,-19 0 258-15,0 0 0 16,19 0 0-16,-19 0-129 0,0 0 129 16,18 0 0-1,-18 0 129-15,14 0-129 0,-14 0 0 16,0 0-129-16,20 0 129 15,-20 0 129 1,16-3-129-16,-16 3 0 0,15-2 0 16,-15 2 0-16,16-2 0 15,-16 2 0-15,18 0 258 0,-18 0-516 16,18 0 258-16,-18 0 0 15,21 0 0-15,-21 0 0 16,19 0 0-16,-19 0 258 16,18 0-258-16,-18 0 129 0,15 0-129 15,-15 0 0-15,15 0 0 16,-15 0 0-16,0 0 0 15,19 0-129-15,-19 0 129 16,0 0 0 0,18 2 0-16,-18-2 0 0,0 0 0 15,21 2 0-15,-21-2 0 16,0 0 0-1,15 0 129-15,-15 0-258 0,0 0 129 16,14 0 0-16,-14 0 0 16,0 0 0-16,0 0 0 15,13 0 0-15,-13 0 0 16,0 0 0-16,0 0 0 15,0 0 0-15,0 0 0 0,0 0 129 16,0 0-258 0,0 0 129-16,0 0 0 0,0 0 0 15,0 0-387-15,0 0-387 16,0 0-2580-16,0 0-1935 15,0 0-258-15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2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D12B23E6-B32C-44A9-A890-7F600D16EA8F}" emma:medium="tactile" emma:mode="ink">
          <msink:context xmlns:msink="http://schemas.microsoft.com/ink/2010/main" type="inkDrawing" rotatedBoundingBox="14007,3458 14008,4589 14000,4589 13998,3459" semanticType="callout" shapeName="Other"/>
        </emma:interpretation>
      </emma:emma>
    </inkml:annotationXML>
    <inkml:trace contextRef="#ctx0" brushRef="#br0">9670-786 645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0 0 16,0-14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16 0-16,0-16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19E242-15B1-426C-9F25-6F6D530BB8EA}" emma:medium="tactile" emma:mode="ink">
          <msink:context xmlns:msink="http://schemas.microsoft.com/ink/2010/main" type="inkDrawing" rotatedBoundingBox="14056,3788 14689,4275 14678,4288 14046,3802" semanticType="callout" shapeName="Other"/>
        </emma:interpretation>
      </emma:emma>
    </inkml:annotationXML>
    <inkml:trace contextRef="#ctx0" brushRef="#br0">9716-445 258 0,'0'0'774'15,"0"0"0"-15,0 0-258 16,0 0 129-16,0 0-258 16,10 1-129-16,-10-1 258 15,0 0-258-15,0 0 129 16,13 11 0-16,-13-11 0 15,0 0-129-15,16 11 258 0,-16-11-129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0-15,19 16 0 0,-19-16 129 16,22 15-129 0,-22-15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A5CEAD-6BF2-43D0-81D8-24DE57BC71BC}" emma:medium="tactile" emma:mode="ink">
          <msink:context xmlns:msink="http://schemas.microsoft.com/ink/2010/main" type="inkDrawing" rotatedBoundingBox="14062,4147 14685,4658 14669,4678 14046,4166" semanticType="callout" shapeName="Other"/>
        </emma:interpretation>
      </emma:emma>
    </inkml:annotationXML>
    <inkml:trace contextRef="#ctx0" brushRef="#br0">9723-89 129 0,'14'0'1548'0,"-14"0"-129"0,0 0-387 16,0 0-129-16,11 10-258 0,-11-10 0 0,0 0-129 15,0 0 0 1,17 15-129-16,-17-15 0 0,0 0-129 16,15 15-129-16,-15-15 258 15,0 0-129 1,21 22 0-1,-21-22-129-15,14 15 258 0,-14-15-258 16,14 17 0-16,-14-17 129 0,15 14 0 16,-15-14-129-16,14 12 0 15,-14-12 0 1,14 14 0-1,-14-14 0-15,0 0 0 0,19 17-129 16,-19-17 258-16,15 14-129 16,-15-14-129-16,17 15 129 15,-17-15-129-15,17 14 129 16,-17-14-129-16,19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94B7C9-5CF9-4173-B0F8-086684F85B89}" emma:medium="tactile" emma:mode="ink">
          <msink:context xmlns:msink="http://schemas.microsoft.com/ink/2010/main" type="inkDrawing" rotatedBoundingBox="14075,3954 14707,4426 14677,4466 14044,3995" semanticType="callout" shapeName="Other"/>
        </emma:interpretation>
      </emma:emma>
    </inkml:annotationXML>
    <inkml:trace contextRef="#ctx0" brushRef="#br0">9743-290 774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10 129-16,-13-10-129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833649-4826-49AE-A389-2434974FD0A3}" emma:medium="tactile" emma:mode="ink">
          <msink:context xmlns:msink="http://schemas.microsoft.com/ink/2010/main" type="inkDrawing" rotatedBoundingBox="14066,4372 14702,4885 14688,4902 14053,4388" semanticType="callout" shapeName="Other"/>
        </emma:interpretation>
      </emma:emma>
    </inkml:annotationXML>
    <inkml:trace contextRef="#ctx0" brushRef="#br0">9729 134 1 0,'0'0'1418'0,"8"0"-386"16,-8 0 0 0,0 0-129-16,0 0-129 0,0 0 0 15,12 13 0 1,-12-13-129-16,0 0-258 0,11 14 0 15,-11-14-129-15,0 0 0 16,0 0 0-16,14 17-129 16,-14-17 0-16,0 0 0 15,15 7 0-15,-15-7 0 16,0 0-129-16,15 11 258 0,-15-11-258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10 0 15,-16-10 0-15,0 0 0 0,0 0 0 16,15 10 0 0,-15-10 0-16,0 0 0 15,0 0-129-15,0 0 0 16,0 0-516-16,0 0-258 15,0 0-1806-15,0 0-1935 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E70BCC-AB82-430F-8614-CB0389539C23}" emma:medium="tactile" emma:mode="ink">
          <msink:context xmlns:msink="http://schemas.microsoft.com/ink/2010/main" type="inkDrawing" rotatedBoundingBox="14140,4663 14141,3607 14142,3608 14141,4664" semanticType="callout" shapeName="Other"/>
        </emma:interpretation>
      </emma:emma>
    </inkml:annotationXML>
    <inkml:trace contextRef="#ctx0" brushRef="#br0">9810-637 129 0,'0'0'516'16,"0"0"-258"-16,0 0-129 16,0 0 258-16,0 0-387 15,-1 9 129-15,1-9 0 16,0 0 0-16,0 19 0 15,0-19-129 1,0 21 258-16,0-21-129 0,0 20 0 16,0-4 0-16,0-16-129 15,0 26 0-15,0-12 129 0,0-14 129 16,0 30-129-1,0-15 0-15,0 3 0 16,0-18 129-16,0 29 0 0,0-29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16,0-14 0 0,0-13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71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9BC48AF4-6E20-4949-AF87-E4811B405F79}" emma:medium="tactile" emma:mode="ink">
          <msink:context xmlns:msink="http://schemas.microsoft.com/ink/2010/main" type="inkDrawing" rotatedBoundingBox="14060,4581 14748,5131 14729,5154 14042,4604" semanticType="callout" shapeName="Other"/>
        </emma:interpretation>
      </emma:emma>
    </inkml:annotationXML>
    <inkml:trace contextRef="#ctx0" brushRef="#br0">9722 345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19 0-15,-19-19 0 16,12 15 0-16,-12-15 0 15,0 0 129-15,19 19-129 16,-19-19 0 0,12 13 0-16,-12-13 0 0,0 0 0 15,20 21 0-15,-20-21 129 16,0 0-129-16,17 15 0 0,-17-15 0 15,0 0 0 1,15 16 0-16,-15-16 0 0,0 0 0 16,18 13 0-16,-18-13 0 15,0 0 0 1,18 11 0-16,-18-11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20D178-87E2-4DA5-9DC7-D77E4CA5807F}" emma:medium="tactile" emma:mode="ink">
          <msink:context xmlns:msink="http://schemas.microsoft.com/ink/2010/main" type="inkDrawing" rotatedBoundingBox="14270,3769 14283,4788 14273,4789 14261,3770" semanticType="callout" shapeName="Other"/>
        </emma:interpretation>
      </emma:emma>
    </inkml:annotationXML>
    <inkml:trace contextRef="#ctx0" brushRef="#br0">9929-475 1 0,'1'30'644'15,"-1"-30"130"-15,2 28-387 16,0-12 258-16,-2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24-258 16,0-9 129-16,0-2-129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1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 33 21,'-1'-16'31,"1"16"-5,0 0-5,0 0-6,0 0-3,0 0-3,14 5-2,-14-5-2,18 17-1,-5-4-1,6 6 0,0-1-1,6 4-1,-1 0-2,3-3-1,2 4-3,-10-10-6,4 6-7,-10-4-17,-13-15-1,0 20 2</inkml:trace>
  <inkml:trace contextRef="#ctx0" brushRef="#br0" timeOffset="1">27 264 19,'0'0'34,"0"0"-4,-7-22-6,20 9-4,-4-13-4,13 2-6,-3-8-4,11 2-1,-2-3-2,1 4-2,1 6-2,-10 2-4,6 14-5,-26 7-14,22-1-12,-13 14-1,-5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178FB2-ED93-405C-B760-CB8D407DC4DE}" emma:medium="tactile" emma:mode="ink">
          <msink:context xmlns:msink="http://schemas.microsoft.com/ink/2010/main" type="inkDrawing" rotatedBoundingBox="14397,4879 14411,3794 14422,3795 14409,4880" semanticType="callout" shapeName="Other"/>
        </emma:interpretation>
      </emma:emma>
    </inkml:annotationXML>
    <inkml:trace contextRef="#ctx0" brushRef="#br0">10079-450 645 0,'0'16'516'0,"0"-16"258"16,0 14-258-1,0-14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25 129-16,0-8-129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12-774 15,0-12-2580-15,0 0-644 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CCA334-3FD3-48FF-8830-41AD70D524D9}" emma:medium="tactile" emma:mode="ink">
          <msink:context xmlns:msink="http://schemas.microsoft.com/ink/2010/main" type="inkDrawing" rotatedBoundingBox="14527,4979 14554,3979 14559,3980 14532,4980" semanticType="callout" shapeName="Other"/>
        </emma:interpretation>
      </emma:emma>
    </inkml:annotationXML>
    <inkml:trace contextRef="#ctx0" brushRef="#br0">10224-265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25 129-1,-2-9-129 1,3-16 258-16,-1 27-129 16,1-13-129-16,0 0 129 0,-2 0 0 0,2 0 0 15,0-14-129 1,0 27 129-16,0-27 129 15,-3 26-258-15,3-26 129 16,0 26 0-16,0-26-129 0,0 24 129 16,0-24-129-1,-1 25 129-15,1-25-129 0,0 25 0 16,0-25 0-16,0 25 129 0,0-25-129 15,0 24 258-15,-1-11-258 16,1-13 0 0,0 23 0-16,0-23 0 0,0 24 0 15,0-24 0-15,0 24 0 16,0-10 0-1,0-14 129-15,-2 26-258 0,2-26 258 16,-2 25-129-16,2-25 0 16,-1 27 129-16,1-27-129 15,0 19 0-15,0-19 0 16,0 17 0-16,0-17 0 15,0 18 129-15,0-18-129 0,0 16 0 16,0-16 0 0,-2 16 0-16,2-16 0 0,0 0 0 15,0 19 129 1,0-19-129-16,0 15 0 0,0-15 0 15,0 0 129-15,0 16-129 16,0-16 258 0,0 0-258-16,0 15 0 0,0-15 129 15,0 0-129-15,0 0 0 16,0 0 0-1,0 0 0-15,0 0 0 0,0 0-387 16,0 0 0-16,0 0-1419 16,0-9-2838-16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D954CA-42D8-4193-AA7B-55AB5B09CFB1}" emma:medium="tactile" emma:mode="ink">
          <msink:context xmlns:msink="http://schemas.microsoft.com/ink/2010/main" type="inkDrawing" rotatedBoundingBox="14617,5039 14644,4066 14651,4067 14625,5040" semanticType="callout" shapeName="Other"/>
        </emma:interpretation>
      </emma:emma>
    </inkml:annotationXML>
    <inkml:trace contextRef="#ctx0" brushRef="#br0">10316-178 129 0,'0'21'516'16,"0"2"-258"-1,0-23 258-15,0 25-258 0,0-25 258 16,0 31-258-16,-1-17 258 15,1 5-129-15,-3-5 129 16,3 5-258-16,-1-2 0 16,1-3 129-16,-2 2-129 15,2-3-129-15,0 1 0 0,0-14 129 16,0 28-258-1,0-15 129-15,-2 0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21 0-1,0-21 0-15,0 20 0 0,0-20 129 16,0 22-129-16,0-22 0 0,0 18 129 31,0-18-129-31,0 18 0 0,0-18 0 16,0 16 129-16,0-16-129 15,0 15 0-15,0-15 0 16,0 0 0-16,0 20 0 16,0-20 0-16,0 0 0 15,0 0 258-15,0 14-258 0,0-14-258 16,0 0 258-1,0 0-258-15,0 0-387 16,0 0-1548-16,0 0-2193 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46.0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7E276F-A57A-4600-826B-539B25F3AC1B}" emma:medium="tactile" emma:mode="ink">
          <msink:context xmlns:msink="http://schemas.microsoft.com/ink/2010/main" type="inkDrawing" rotatedBoundingBox="7614,2492 7622,3628 7302,3630 7294,2494" semanticType="callout" shapeName="Other">
            <msink:sourceLink direction="from" ref="{08B6E053-62C7-4D99-B139-1FAA22BF1FC6}"/>
          </msink:context>
        </emma:interpretation>
      </emma:emma>
    </inkml:annotationXML>
    <inkml:trace contextRef="#ctx0" brushRef="#br0">3077-1741 903 0,'9'-10'2193'15,"-9"10"-387"1,0 0 0-16,0 0-387 0,0 0-258 16,0 0-129-1,0 0-129-15,0 0 0 0,0 0-129 16,0 0-258-16,0 0 0 15,0 0-129 1,0 0-129-16,0 12 0 0,0-12 129 16,2 16-258-16,-2-16 0 15,1 19 129-15,-1-19-129 16,3 24 0-16,-3-24 129 15,0 26 0-15,0-13-129 16,0 4 0-16,0-2 0 16,0 2 0-16,2 0 129 15,-2 3-129-15,0 2 0 16,2 2 0-16,-2-4 0 0,0 2 0 15,0-1 129-15,0 1 0 0,0-3-129 16,0 2 0 0,0-1 0-16,-2-3 0 0,0 4-129 15,2-8 0-15,-1 4 0 16,1 1 129-1,0 1-129-15,0-1 0 0,0-2 0 16,0 0 0-16,0 3 0 16,0-3 129-1,0 2-129-15,0 0 0 0,0-2 0 16,1 4 129-16,-1 1-129 31,2-3 0-31,0 2 0 0,-2 0 0 0,1 1 0 16,-1-1 0-16,0-3 0 15,0-3 0 1,0 1 0-16,0-15 0 0,0 26 0 15,0-26 129-15,0 19-129 16,0-19 0-16,0 24 0 16,0-24 0-16,0 16 0 15,0-16 0-15,0 22 0 0,0-22 129 16,0 22-129-1,0-22 0-15,0 21 0 16,0-21 0-16,0 20 0 16,0-20 0-16,0 14 0 0,0-14 0 15,0 13-129-15,0-13 258 16,0 14-129-1,0-14-129-15,0 14 129 0,0-14 129 16,0 21-129-16,0-21 0 16,0 18 0-1,0-18 0-15,0 15 0 0,0-15 0 16,0 0 0-16,0 14 0 15,0-14 0-15,0 0 0 16,0 0 0-16,0 0 0 16,0 15 129-16,0-15-258 15,0 0 129-15,0 13 0 0,0-13 0 16,0 0-129-1,0 0-258-15,0 0-774 0,0 0-3741 16,0 0-387 0,5-16-258-16</inkml:trace>
    <inkml:trace contextRef="#ctx0" brushRef="#br0" timeOffset="1232.4">3053-1741 2967 0,'0'0'2580'0,"0"0"-387"16,0 0-387-1,0 0-387-15,0 0-387 0,0 0-129 16,0 0-258 0,-1 11-129-16,1-11-129 0,-1 17 0 15,1-17 0-15,-5 24-129 16,5-24 0-16,-7 27 129 15,-1-12 0-15,3 1-129 0,5-16 0 16,-17 26 0 0,17-26 0-16,-15 18 0 0,15-18-129 15,-16 13 0 1,16-13 0-16,0 0 129 0,-14 12-258 15,14-12 129-15,0 0-129 16,0 0 129 0,0 0-129-16,0 0 129 0,0 0-129 15,0 14 129-15,0-14-129 16,0 0 129-1,11 10-129 1,-11-10 129-16,20 5-129 0,-20-5 0 16,24 4 0-16,-9-2 0 15,-1 0 0-15,4-1 0 16,0-1 0-16,1 2 0 15,1-2 0-15,-2 0 0 16,1 0 0-16,-2 0 0 16,2 0 0-16,-5 0 0 15,-1 0 0-15,-13 0 0 0,26 0 0 0,-26 0 0 16,21 0 0-16,-21 0 0 15,14 0 0-15,-14 0 0 16,0 0 0 0,0 0 0-16,0 0 0 0,0 0 129 15,0 0-129-15,0 0 0 16,0 0 0-16,0 0 129 15,0 0-129-15,0 0 0 16,0 0 0-16,-4-15 0 0,4 15 0 16,-22-16 0-16,6 3 0 15,2 2 0 1,-2-4 0-16,0 0 0 0,-4 0 0 15,2-1 0-15,0 1 0 16,3 3 0-16,0-1 0 16,2 5 0-16,13 8 0 15,-25-13-129-15,25 13-129 16,-19-8-774-16,19 8-3741 15,0 0-516-15,-10 8-516 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42.4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29950A-2F34-480E-93B4-0963B43039DD}" emma:medium="tactile" emma:mode="ink">
          <msink:context xmlns:msink="http://schemas.microsoft.com/ink/2010/main" type="inkDrawing" rotatedBoundingBox="14328,3633 14337,2477 14708,2480 14699,3636" semanticType="callout" shapeName="Other"/>
        </emma:interpretation>
      </emma:emma>
    </inkml:annotationXML>
    <inkml:trace contextRef="#ctx0" brushRef="#br0">10102-1767 1032 0,'0'0'3612'16,"0"0"-903"-16,0 0-258 0,0 0-516 15,0 0-645-15,0 9-129 16,0 5-258 0,0-14-258-16,-5 25-258 0,-5-10 129 15,6 3-258-15,-6-2 0 16,4 2 0-16,-3-1-129 15,2 1 129-15,-3-5-129 16,4 3 0 0,6-16 0-16,-14 22 129 15,14-22-129-15,-11 16 0 16,11-16 0-16,0 0 0 0,0 0 0 15,-6 15-129 1,6-15 0-16,0 0 129 0,0 0-129 16,0 0 0-16,11 0 129 0,-11 0-129 15,21 0 0 1,-6 0 0-16,1 0 0 15,3-2 0-15,-2 1 0 16,3 0 0-16,0 0 0 16,3-1 0-16,-2 2 0 15,1-2 0-15,-3 2 0 16,1 0 129-16,0 0-129 0,0 0 0 15,-4 0 0-15,0 0 0 16,-16 0 0-16,24 0 0 0,-24 0 0 16,17 0 0-16,-17 0-129 15,0 0 129 1,14 0 0-16,-14 0 0 15,0 0 0-15,0 0 0 0,0 0 0 16,0 0 0-16,0 0 0 16,0 0 0-16,0 0 0 15,0 0 0-15,0 0 0 16,0-12 0-16,0 12 0 15,-8-14 0-15,8 14 0 16,-16-17 0-16,16 17 0 16,-21-20 0-16,6 10 0 0,-3-3 0 15,-5 2 0 1,2-1 0-16,-1 3 129 0,1-2-129 15,-2 1 0 1,2 2 0-16,2 0 0 0,0 4 0 16,3-3 0-16,16 7-129 15,-25-7-129 1,25 7-129-16,-15-3-1032 0,15 3-3741 15,-14 0-258-15,14 0-387 16</inkml:trace>
    <inkml:trace contextRef="#ctx0" brushRef="#br0">10140-1679 1806 0,'6'-17'1677'16,"-6"17"0"-1,0 0-129-15,0 0-258 0,0 0-129 16,0 0-129-16,0 0-129 16,0 0 129-16,0 0-258 15,0 0-129-15,0 0 0 16,0 0-258-16,0 0 129 0,0 0-258 15,0 0 129-15,2 7-129 16,-2-7 0 0,2 20 129-16,-2-20-258 0,4 28 0 15,-4-14 129-15,1 6-129 16,-1-1 0-16,0 3 0 15,0 2 0-15,0 2 0 16,0 0 0 0,-1 1-129-16,1 0 129 0,-3-1-129 15,3 0 129-15,0 4-129 16,0-4 0-1,0-5 0-15,0 3-129 0,0 0 258 16,0-3-129-16,0 3 0 16,0-3 0-16,0 0 258 15,0 1-258-15,0 1 0 16,0-1 0-16,0 2 129 0,0-3-129 31,3-2 0-31,-1 3 0 0,-2-5 129 16,0-1-129-16,0-1 0 15,0-1 0-15,0-14 0 0,0 25 0 16,-1-10 0-16,1-15 0 15,0 28 0 1,0-12 0-16,0-1 0 16,0-2 0-16,0 2 0 15,0-15 129-15,0 23-129 16,0-23 0-16,-1 17 0 15,1-17 0-15,-3 20 0 16,3-20 0-16,0 19 0 16,0-19 0-16,0 20 0 15,0-20 0-15,0 20 0 16,0-20 0-16,0 17 0 15,0-17 0-15,0 15 0 0,0-15 0 0,0 0 0 16,0 13 0 0,0-13 0-16,0 0 0 0,-1 13 0 15,1-13 0 1,0 0 0-16,-1 16 0 15,1-16 129 1,0 0-258-16,0 0 258 0,0 0-129 16,-1 14 0-16,1-14-129 15,0 0 129-15,0 0 0 16,0 0 0-16,0 0-129 15,0 0 129-15,0 13-129 0,0-13-387 16,0 0-387-16,0 0-2064 16,-13-10-2322-16,7-4-516 15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51.3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1A32EE-D734-4416-B42A-70F9D061795A}" emma:medium="tactile" emma:mode="ink">
          <msink:context xmlns:msink="http://schemas.microsoft.com/ink/2010/main" type="inkDrawing" rotatedBoundingBox="15401,3599 15774,3420 15896,3675 15524,3855" shapeName="Other"/>
        </emma:interpretation>
      </emma:emma>
    </inkml:annotationXML>
    <inkml:trace contextRef="#ctx0" brushRef="#br0">11207-650 2322 0,'0'0'3354'15,"0"0"-516"-15,0 0-903 0,0 0-258 16,0 0-516-16,0 0-129 16,0 0-258-1,0 0-258-15,-1 17-129 0,1-1 129 16,0-1-258-16,0 6 0 15,-3-2 0-15,3 4-129 16,0-1 129-16,-2-1-258 16,1-2 258-16,-1 2-258 0,2-5 258 15,-1 0-258 1,1-16 258-16,-2 20-129 15,2-20-129-15,0 0 0 16,0 0 0-16,-3 14 129 16,3-14-258-16,0 0 129 0,0 0 0 15,0 0 0-15,0 0 0 16,8-4 0-1,-8 4 0-15,13-12 129 0,-13 12-129 16,20-18 0-16,-20 18 129 16,27-23-129-16,-8 12-129 15,-3 0 258-15,1-2-258 16,3 2 129-1,0-2-129-15,-1 2 129 0,-1 1-129 16,1 1 129-16,1 0 0 16,-4 2 0-16,-1-2 0 15,-2 3 0-15,-13 6 0 0,23-11 0 16,-23 11 0 0,17-10 0-16,-17 10 0 0,0 0 0 15,16-12 0 1,-16 12 0-16,0 0 0 0,0 0 0 15,0 0 129-15,0 0-258 16,0 0 129 0,15-10 0-1,-15 10 129-15,0 0-129 0,0 0 0 0,0 0 0 16,0 0 129-16,0 0-129 15,-4-13 0-15,4 13 0 16,0 0 0 0,-15-13 129-16,15 13-129 0,-14-7 0 15,14 7 0-15,-20-9 0 16,20 9 0-1,-26-8 0-15,8 4 129 0,0 0-258 16,-5 0 129-16,0-2 0 0,-2 3 0 16,-2 0 0-16,-2 0-129 15,1 1 0-15,0 2-258 16,-1-5-258-16,13 9-1548 15,-4-4-2967-15,1 0-387 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2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C5E75372-1B23-43B8-B37F-0B8BC5EEF17F}" emma:medium="tactile" emma:mode="ink">
          <msink:context xmlns:msink="http://schemas.microsoft.com/ink/2010/main" type="inkDrawing" rotatedBoundingBox="7035,3458 7036,4589 7028,4590 7026,3459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2698-786 645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0 0 16,0-14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16 0-16,0-16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C7F215-3BC5-451B-924F-069874264F6B}" emma:medium="tactile" emma:mode="ink">
          <msink:context xmlns:msink="http://schemas.microsoft.com/ink/2010/main" type="inkDrawing" rotatedBoundingBox="7043,3617 7771,4188 7762,4200 7034,3629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2711-627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17 129 0,-22-17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845258-62FD-4D4E-BCBD-1BFF71CF1BB3}" emma:medium="tactile" emma:mode="ink">
          <msink:context xmlns:msink="http://schemas.microsoft.com/ink/2010/main" type="inkDrawing" rotatedBoundingBox="7085,3788 7718,4275 7707,4288 7075,3802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2745-445 258 0,'0'0'774'15,"0"0"0"-15,0 0-258 16,0 0 129-16,0 0-258 16,10 1-129-16,-10-1 258 15,0 0-258-15,0 0 129 16,13 11 0-16,-13-11 0 15,0 0-129-15,16 11 258 0,-16-11-129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0-15,19 16 0 0,-19-16 129 16,22 15-129 0,-22-15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E4046B-84A8-4DFD-9EA9-A0069C7102C8}" emma:medium="tactile" emma:mode="ink">
          <msink:context xmlns:msink="http://schemas.microsoft.com/ink/2010/main" type="inkDrawing" rotatedBoundingBox="7169,4663 7170,3607 7171,3608 7170,4664" shapeName="Other">
            <msink:destinationLink direction="with" ref="{F4A34085-284D-4ED7-9ADA-4026393C62B5}"/>
          </msink:context>
        </emma:interpretation>
      </emma:emma>
    </inkml:annotationXML>
    <inkml:trace contextRef="#ctx0" brushRef="#br0">2839-637 129 0,'0'0'516'16,"0"0"-258"-16,0 0-129 16,0 0 258-16,0 0-387 15,-1 9 129-15,1-9 0 16,0 0 0-16,0 19 0 15,0-19-129 1,0 21 258-16,0-21-129 0,0 20 0 16,0-4 0-16,0-16-129 15,0 26 0-15,0-12 129 0,0-14 129 16,0 30-129-1,0-15 0-15,0 3 0 16,0-18 129-16,0 29 0 0,0-29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16,0-14 0 0,0-13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2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7 32,'0'0'24,"4"-14"-2,-4 14-1,0 0-5,0 0-4,0 0-2,-1 14-3,1-14-3,0 0 0,7 21-2,5-7 0,3 0 0,5 4 0,7-1-2,5 2 0,0 1-1,-1-2-1,0 3-1,-9-6-4,0 6-3,-15-7-8,-8 1-12,-11 0-4,-8-3 0</inkml:trace>
  <inkml:trace contextRef="#ctx0" brushRef="#br0" timeOffset="1">57 243 17,'10'-15'33,"-1"-8"3,0-4-10,6 3-7,1-8-5,10 7-5,-5-4-3,2 7-4,1 6-4,-6 1-7,5 13-18,-2 8-8,-21-6-2,22 26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B6E053-62C7-4D99-B139-1FAA22BF1FC6}" emma:medium="tactile" emma:mode="ink">
          <msink:context xmlns:msink="http://schemas.microsoft.com/ink/2010/main" type="inkDrawing" rotatedBoundingBox="7307,3680 7315,3810 7312,3811 7304,3681" shapeName="Line">
            <msink:destinationLink direction="from" ref="{B97E276F-A57A-4600-826B-539B25F3AC1B}"/>
            <msink:destinationLink direction="with" ref="{8BE35DD9-ACD6-4E6B-BE82-80B337B5511F}"/>
          </msink:context>
        </emma:interpretation>
      </emma:emma>
    </inkml:annotationXML>
    <inkml:trace contextRef="#ctx0" brushRef="#br0">2975-564 1 0,'0'18'1160'15,"0"-18"1"1,0 18-387-16,0-18 0 0,2 19-516 16,-2-19 258-16,1 27-516 15,0-12-258-15,2-1-258 16,-3 5-1548-1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E35DD9-ACD6-4E6B-BE82-80B337B5511F}" emma:medium="tactile" emma:mode="ink">
          <msink:context xmlns:msink="http://schemas.microsoft.com/ink/2010/main" type="inkDrawing" rotatedBoundingBox="7299,3769 7312,4788 7302,4789 7290,3769" semanticType="callout" shapeName="Other">
            <msink:sourceLink direction="with" ref="{08B6E053-62C7-4D99-B139-1FAA22BF1FC6}"/>
            <msink:sourceLink direction="with" ref="{9FF100C2-0EA2-4682-8F2A-C29907D8851D}"/>
          </msink:context>
        </emma:interpretation>
      </emma:emma>
    </inkml:annotationXML>
    <inkml:trace contextRef="#ctx0" brushRef="#br0">2958-475 1 0,'1'30'644'15,"-1"-30"130"-15,2 28-387 16,0-12 258-16,-2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24-258 16,0-9 129-16,0-2-129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68B6BF-1E73-4BFD-90F7-4B2572D42300}" emma:medium="tactile" emma:mode="ink">
          <msink:context xmlns:msink="http://schemas.microsoft.com/ink/2010/main" type="inkDrawing" rotatedBoundingBox="7426,4879 7440,3794 7451,3795 7438,4880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3108-450 645 0,'0'16'516'0,"0"-16"258"16,0 14-258-1,0-14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25 129-16,0-8-129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12-774 15,0-12-2580-15,0 0-644 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39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D35A10-A904-45FD-97CC-3BD249F9E903}" emma:medium="tactile" emma:mode="ink">
          <msink:context xmlns:msink="http://schemas.microsoft.com/ink/2010/main" type="inkDrawing" rotatedBoundingBox="16828,3970 16968,4324 16613,4464 16473,4111" semanticType="callout" shapeName="Other">
            <msink:sourceLink direction="to" ref="{29DD5351-7FBB-4303-8965-C669EC0C9064}"/>
          </msink:context>
        </emma:interpretation>
      </emma:emma>
    </inkml:annotationXML>
    <inkml:trace contextRef="#ctx0" brushRef="#br0">12352-125 2709 0,'0'0'3999'15,"0"0"-1419"-15,0 0-645 0,0 0-387 16,0 0-387 0,0 0-258-16,-2 22-129 0,2-22-258 15,-4 36 0-15,1-14-129 16,3 4-129-16,-2 1 0 0,2 4-129 15,0-2 0 1,0-2 0-16,0-3 0 0,0-3 0 16,-2-3-129-16,2-2 258 15,0-16-258 1,-2 24 129-16,2-24-129 15,0 0 0-15,0 0 0 0,0 0 129 16,0 0-129-16,0 0 0 0,-16-10 0 16,13-4 0-1,0-1 0-15,-2-4 0 16,2-2 0-16,2 0 0 0,-3 1 0 15,3-3 0 1,-2-1 0-16,1 0 0 0,1 0 0 16,-2-1 0-16,1 3 0 15,2 1 0-15,-2 2 0 16,1 1 0-16,1 2 0 15,0 16 0 1,-1-21 0-16,1 21 0 16,0-16 0-16,0 16 0 15,0 0 0-15,0 0 0 16,0-16 0-16,0 16 0 0,0 0 129 15,0 0-129 1,0 0 0-16,0 0 0 0,0 0 129 16,0 0 0-16,0 0-129 15,9-3 129-15,-9 3 0 16,0 0 0-16,20 5 0 0,-20-5 0 15,19 11 0 1,-19-11 0-16,23 19-129 16,-23-19 129-16,23 18-129 0,-23-18 0 31,24 24 129-31,-12-11-129 0,3-2 0 15,0 5 129-15,2 1-129 16,-1 1 0-16,3 0 129 0,-2-4-129 16,1-1 0-1,-2-4 129-15,-1 0-129 0,-15-9 0 0,22 10 0 16,-22-10 0-1,19 3 0 1,-19-3 0-16,0 0 0 16,18 11 0-16,-18-11 0 0,0 0 0 15,0 0 0-15,0 0 0 0,0 0 0 16,0 0 0-1,0 0 0-15,0 0 0 16,0 0 129-16,0 0-129 0,0 0 0 16,0 0-129-1,0 0 258-15,-12 13-129 0,12-13 0 16,0 0 0-1,-21 11 0-15,21-11 0 16,-19 10 0-16,19-10 0 0,-27 14 0 16,8-7 0-16,-2 2 0 15,-1 1-129-15,-4-2 129 0,1 0 0 16,2 2 0-1,-1-5-129 1,3 3 0-16,1-3-129 0,20-5-387 0,-36 4-1548 16,36-4-3096-1,-31 3-387-15,17-3-129 16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52.8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FEC4EE-363E-415E-B716-B2C8A2149208}" emma:medium="tactile" emma:mode="ink">
          <msink:context xmlns:msink="http://schemas.microsoft.com/ink/2010/main" type="inkDrawing" rotatedBoundingBox="6041,3818 6069,5145 5725,5153 5697,3825" semanticType="callout" shapeName="Other">
            <msink:sourceLink direction="with" ref="{A89348B9-77BA-4A8C-A84D-00E68BFD1EBE}"/>
            <msink:sourceLink direction="with" ref="{9FF100C2-0EA2-4682-8F2A-C29907D8851D}"/>
          </msink:context>
        </emma:interpretation>
      </emma:emma>
    </inkml:annotationXML>
    <inkml:trace contextRef="#ctx0" brushRef="#br0">1643-425 774 0,'0'0'3225'0,"0"0"-516"0,0 0-516 15,0 0-645-15,0 0-129 16,0 0-258 0,0 0-129-16,0 0-258 0,0 14-258 15,0-14 0-15,-3 17-258 16,3-17 387-16,-15 24-387 15,15-24 129-15,-20 30-258 16,7-17 258-16,2 7-258 0,-4-2 387 16,2 5-387-16,-5 1 129 15,1 3-129 1,1 5 0-16,-2 5 0 0,1 3 0 15,3 2 0-15,0 1-129 16,1 1 129 0,1 1 0-16,2 0 0 0,2 0-129 15,2-2 129-15,4-1 0 16,-2 0 0-16,3 4-129 15,1-4 0-15,0-2 0 16,6 0 0-16,1-1 0 16,2 1 0-16,2-5-129 15,5-2 129-15,-2-4-129 16,3-2 129-16,0 1 0 0,1-2 0 15,1-2 0 1,1 0 0-16,2-3 0 0,-2-3 0 16,0 3 0-16,-1-3 0 15,3-3 0 1,-5-2 0-16,0 0 0 0,-1-5-129 15,-16-8 0-15,21 13-129 16,-21-13-258-16,0 0-645 16,26 3-2322-16,-26-3-1806 15,0 0-516-15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A34085-284D-4ED7-9ADA-4026393C62B5}" emma:medium="tactile" emma:mode="ink">
          <msink:context xmlns:msink="http://schemas.microsoft.com/ink/2010/main" type="inkDrawing" rotatedBoundingBox="7104,3955 7736,4426 7706,4466 7073,3995" semanticType="callout" shapeName="Other">
            <msink:sourceLink direction="with" ref="{50E4046B-84A8-4DFD-9EA9-A0069C7102C8}"/>
            <msink:sourceLink direction="with" ref="{9FF100C2-0EA2-4682-8F2A-C29907D8851D}"/>
          </msink:context>
        </emma:interpretation>
      </emma:emma>
    </inkml:annotationXML>
    <inkml:trace contextRef="#ctx0" brushRef="#br0">2772-290 774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10 129-16,-13-10-129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939AE2-2F64-4F37-A346-ECE2502FDAFD}" emma:medium="tactile" emma:mode="ink">
          <msink:context xmlns:msink="http://schemas.microsoft.com/ink/2010/main" type="inkDrawing" rotatedBoundingBox="7556,4979 7583,3979 7588,3980 7561,4980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3253-265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25 129-1,-2-9-129 1,3-16 258-16,-1 27-129 16,1-13-129-16,0 0 129 0,0 0 0 0,0 0 0 15,0-14-129 1,0 27 129-16,0-27 129 15,-5 26-258-15,5-26 129 16,0 26 0-16,0-26-129 0,0 24 129 16,0-24-129-1,-1 25 129-15,1-25-129 0,0 25 0 16,0-25 0-16,0 25 129 0,0-25-129 15,0 24 258-15,-1-11-258 16,1-13 0 0,0 23 0-16,0-23 0 0,0 24 0 15,0-24 0-15,0 24 0 16,0-10 0-1,0-14 129-15,-2 26-258 0,2-26 258 16,-2 25-129-16,2-25 0 16,-1 27 129-16,1-27-129 15,0 19 0-15,0-19 0 16,0 17 0-16,0-17 0 15,0 18 129-15,0-18-129 0,0 16 0 16,0-16 0 0,-2 16 0-16,2-16 0 0,0 0 0 15,0 19 129 1,0-19-129-16,0 15 0 0,0-15 0 15,0 0 129-15,0 16-129 16,0-16 258 0,0 0-258-16,0 15 0 0,0-15 129 15,0 0-129-15,0 0 0 16,0 0 0-1,0 0 0-15,0 0 0 0,0 0-387 16,0 0 0-16,0 0-1419 16,0-9-2838-16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D3E844-8002-445E-B826-5DD8C0DD8F7E}" emma:medium="tactile" emma:mode="ink">
          <msink:context xmlns:msink="http://schemas.microsoft.com/ink/2010/main" type="inkDrawing" rotatedBoundingBox="7646,5039 7673,4066 7680,4067 7654,5040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3345-178 129 0,'0'21'516'16,"0"2"-258"-1,0-23 258-15,0 25-258 0,0-25 258 16,0 31-258-16,-1-17 258 15,1 5-129-15,-3-5 129 16,3 5-258-16,-1-2 0 16,1-3 129-16,-2 2-129 15,2-3-129-15,0 1 0 0,0-14 129 16,0 28-258-1,0-15 129-15,-2 0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21 0-1,0-21 0-15,0 20 0 0,0-20 129 16,0 22-129-16,0-22 0 0,0 18 129 31,0-18-129-31,0 18 0 0,0-18 0 16,0 16 129-16,0-16-129 15,0 15 0-15,0-15 0 16,0 0 0-16,0 20 0 16,0-20 0-16,0 0 0 15,0 0 258-15,0 14-258 0,0-14-258 16,0 0 258-1,0 0-258-15,0 0-387 16,0 0-1548-16,0 0-2193 0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48EA9D-554E-4085-831F-81917F91B5E4}" emma:medium="tactile" emma:mode="ink">
          <msink:context xmlns:msink="http://schemas.microsoft.com/ink/2010/main" type="inkDrawing" rotatedBoundingBox="7091,4147 7714,4658 7698,4678 7075,4166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2752-89 129 0,'14'0'1548'0,"-14"0"-129"0,0 0-387 16,0 0-129-16,11 10-258 0,-11-10 0 0,0 0-129 15,0 0 0 1,17 15-129-16,-17-15 0 0,0 0-129 16,15 15-129-16,-15-15 258 15,0 0-129 1,21 22 0-1,-21-22-129-15,14 15 258 0,-14-15-258 16,14 17 0-16,-14-17 129 0,15 14 0 16,-15-14-129-16,14 12 0 15,-14-12 0 1,14 14 0-1,-14-14 0-15,0 0 0 0,19 17-129 16,-19-17 258-16,15 14-129 16,-15-14-129-16,17 15 129 15,-17-15-129-15,17 14 129 16,-17-14-129-16,19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3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42F46BDA-73EB-44CC-9AF9-CDDE2BF0F8D1}" emma:medium="tactile" emma:mode="ink">
          <msink:context xmlns:msink="http://schemas.microsoft.com/ink/2010/main" type="inkDrawing" rotatedBoundingBox="14749,4038 14767,5138 14756,5138 14737,4039" semanticType="callout" shapeName="Other"/>
        </emma:interpretation>
      </emma:emma>
    </inkml:annotationXML>
    <inkml:trace contextRef="#ctx0" brushRef="#br0">10417-206 774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19 0-15,0-19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23-129 15,-1-23 129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23"/>
    </inkml:context>
    <inkml:brush xml:id="br0">
      <inkml:brushProperty name="width" value="0.07938" units="cm"/>
      <inkml:brushProperty name="height" value="0.07938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1210 13,'13'-16'22,"0"0"-2,-1 1-2,4 6 0,-16 9-3,28-6-2,-28 6-2,27 11-1,-14-5-2,11 4-1,3-4-2,11 3-1,5-5 0,12-1-1,4-3-1,5 0-1,0 0 0,-7 0-2,-6 3-1,-14 0 0,-9 4-3,-28-7-1,14 14-2,-14-14-4,-14 12-8,14-12-17,-23-3 3,23 3 0</inkml:trace>
  <inkml:trace contextRef="#ctx0" brushRef="#br0" timeOffset="1">558 187 23,'17'-34'29,"-8"13"-8,2 1-1,-8-6-5,4 9-3,-7-5-2,0 22-2,1-30-1,-1 30-2,-1-18 0,1 18-2,0 0 0,0 0 0,0 0-1,0 0 0,13 24 0,-8-9 0,-4 1-1,1 3 1,-4-1 0,-1 3 0,-1-1 0,-1 2 0,-1 5 0,2 5 0,0 4-1,2 2 1,-1 14 0,0 8-1,0 5 0,3 6-1,-1 3 1,1-4-1,0 3 0,0 0 0,3-8 0,0-9-1,4-2-2,-4-15-3,6 1-12,-2-10-21,-5-10 1,-2-20-3,-6 14 2</inkml:trace>
  <inkml:trace contextRef="#ctx0" brushRef="#br1" timeOffset="2">137 433 10,'0'0'31,"0"0"-1,0 0-4,0 0-10,0 0-5,0 0-3,0 0-3,0 0-1,0 0 0,19 10 0,-7 4 0,2 0-1,3 3-1,-2-1 0,3 3 0,0 3-1,4 0-1,-4 5-1,-4-12-3,6 5-9,-9-3-22,-11-17-1,8 23 1,-8-23 0</inkml:trace>
  <inkml:trace contextRef="#ctx0" brushRef="#br1" timeOffset="3">112 747 5,'-15'-1'33,"15"1"0,18-27 2,-3 2-17,13 2-6,1-19-2,8 8-3,-3-5-2,3 3-1,-8 2-3,-12 5-3,-1 10-8,-16 19-23,0 0-3,-30-9 0,3 12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38.1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DD5351-7FBB-4303-8965-C669EC0C9064}" emma:medium="tactile" emma:mode="ink">
          <msink:context xmlns:msink="http://schemas.microsoft.com/ink/2010/main" type="inkDrawing" rotatedBoundingBox="15120,4214 16883,4266 16882,4293 15119,4241" shapeName="Other">
            <msink:destinationLink direction="to" ref="{D9D35A10-A904-45FD-97CC-3BD249F9E903}"/>
          </msink:context>
        </emma:interpretation>
      </emma:emma>
    </inkml:annotationXML>
    <inkml:trace contextRef="#ctx0" brushRef="#br0">10801-2 1548 0,'-13'-12'2838'0,"13"12"-387"16,0 0-387-16,0 0-516 15,0 0 0-15,0 0-387 16,0 0-258-16,0 8-129 0,0-8-129 16,0 0-258-16,0 0-129 15,0 0-129 1,0 0 129-16,0 0-258 15,0 0 129-15,0 0-129 16,0 0 0-16,0 0 0 16,15 0 129-16,-15 0-129 15,24 0 129-15,-10 0-129 0,4 0 129 16,0 0-129-16,3 0 129 15,1 0-129-15,-1 1 0 16,3 1 0 0,1-2 129-16,0 0-129 15,0 0 0-15,1 0 0 0,0 0 0 16,4 0 129-16,1 0-129 0,0 0 0 15,1-2 129-15,2 2-129 16,-1-1 0 0,3-1 0-16,-3 0 0 0,-5 2 129 15,3 0-129-15,-6 0 0 16,0 0 0-1,0 0 0-15,-2 2 0 16,-3 1 0-16,0 3 0 16,2-3 0-16,0 0 129 0,-2-1-129 15,2 0 0-15,-1 0 0 0,3-1 0 16,0 2 0-16,-3-2 0 15,3 2 129 1,2-3-129-16,-4 3 0 0,1-3 0 16,-1 3 0-1,-3-3 0-15,-1 0 0 16,-2 0 129-16,2 0-129 0,0 0 0 15,1 0 0-15,1 0 0 16,-2 0 0-16,1 0 0 16,-1 0 129-16,0 0-129 15,1 0 0 1,-2 0 0-16,-1 0 258 0,-1 0-258 15,-1 0 0-15,1 1 0 16,-2-1 0 0,2 2 129-16,-1-2-129 0,-14 0 0 15,24 3 0-15,-10-3 0 16,3 3 0-16,-4-3 0 0,-13 0 0 15,25 0 0 1,-9 0 0-16,-16 0 0 0,22 0 0 16,-22 0 129-16,24 0-129 15,-24 0 0-15,22 0 0 16,-22 0 0-16,19 0 0 15,-19 0 0-15,20 0-129 16,-20 0 258-16,17 0-129 0,-17 0 0 16,22 0 0-1,-22 0 0-15,20 0 0 0,-20 0 0 16,19 0 0-16,-19 0 0 15,16-3 129 1,-16 3-129-16,16 0 0 0,-16 0 0 16,18-1 0-16,-18 1 129 15,0 0-129 1,18 0 0-16,-18 0 129 0,0 0-129 15,0 0 0-15,0 0 0 16,0 0 0-16,0 0-258 16,0 0-1419-16,0 0-3354 15,0 0-387-15,0 12-258 0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50.0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6BADE2-8ECB-4BAC-96E1-6913DF979F44}" emma:medium="tactile" emma:mode="ink">
          <msink:context xmlns:msink="http://schemas.microsoft.com/ink/2010/main" type="inkDrawing" rotatedBoundingBox="15900,3594 15901,4855 15544,4856 15543,3595" semanticType="verticalRange" shapeName="Other">
            <msink:sourceLink direction="with" ref="{0DE7B253-D38A-4406-9980-7FA1E74E4916}"/>
          </msink:context>
        </emma:interpretation>
      </emma:emma>
    </inkml:annotationXML>
    <inkml:trace contextRef="#ctx0" brushRef="#br0">11219-640 1677 0,'0'0'3483'16,"0"0"-903"-16,0 0-774 15,0 0-258 1,0 0-258-16,14-10-258 0,-14 10-129 16,16 0-129-16,-16 0-258 15,20 2-129-15,-20-2-129 16,29 14 129-16,-29-14-129 15,28 23 0-15,-14-12-129 0,4 6 129 16,-2-2-129 0,-1 2 0-16,1 4 0 15,-1 1-129-15,3 0 258 16,-3 6-258-16,1 0 387 15,-3 2-387-15,0-1 129 0,2 5-129 16,-4-2 129-16,0 3 0 16,-2 0-129-1,-1 1 129-15,-3 6-129 0,1 1 0 16,-2 0 0-16,-1 4 129 15,-1-3-129-15,-2-1 0 16,0 0 0-16,0-1 0 16,-2-3 0-16,-5-2 129 15,1-4-129-15,-2 0 0 16,-4 2 0-16,0-2 0 15,-4 1 258-15,-1-5-258 0,-2 3 129 16,-2-3-129-16,-2-3 129 16,0-1-129-1,1-7 129-15,-2 0-129 0,3-4 0 16,-1-3 0-16,0-3 0 15,5-4 0-15,2 1-129 16,0-5-129-16,15 0-258 16,-26-5-1161-1,26 5-3612-15,-7-15-387 0,7 15 129 16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35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9F9377-39AB-4B82-9A69-ABD82ECB46E0}" emma:medium="tactile" emma:mode="ink">
          <msink:context xmlns:msink="http://schemas.microsoft.com/ink/2010/main" type="inkDrawing" rotatedBoundingBox="6432,4230 6829,4395 6695,4716 6298,4550" semanticType="callout" shapeName="Other">
            <msink:sourceLink direction="with" ref="{A89348B9-77BA-4A8C-A84D-00E68BFD1EBE}"/>
          </msink:context>
        </emma:interpretation>
      </emma:emma>
    </inkml:annotationXML>
    <inkml:trace contextRef="#ctx0" brushRef="#br0">2091 31 258 0,'0'0'2967'15,"16"-11"-516"-15,-16 11 0 0,0 0-774 16,0 0-258-1,0 0-387-15,0 0-129 16,0 0-258-16,0 0-258 0,0 0 0 16,0 0-129-1,0 0 129-15,0 0-129 0,0 0 0 16,0 0-129-16,0 0 0 15,0 0 0 1,0 0 0-16,0 0-129 0,0 0 0 16,0 0 0-16,0 0 0 15,0-15 0 1,0 15 0-16,0 0 0 0,0 0 0 15,0 0 0-15,3-16 0 0,-3 16 0 16,0 0 0-16,0 0 0 16,0 0 0-1,0 0 258-15,0 0-258 16,0 0 129-16,0 0 0 15,0 0 0-15,0 0 129 16,0 0-129-16,0 0 129 16,0 0 0-16,0 0-129 0,5 14 129 15,-5-14 0-15,0 24-129 0,0-8 0 16,0 1 0-1,0 1 0 1,0 3 0-16,0 1 0 16,0 0 0-16,0 0 0 0,0 4-129 15,0-4 129-15,0 3-129 16,0-4 0-16,0 0 129 15,0 0-129-15,0-2 0 16,0-5 129-16,0-14-129 16,0 21 0-16,0-21 0 15,0 0 129-15,0 0-129 16,0 0 0-16,0 13 0 15,0-13 0-15,0 0 0 16,0 0 0-16,0 0 0 0,0 0 0 16,0 0 0-1,0 0 0-15,0 0 0 16,0 0 0-16,0 0 0 15,0 0 0-15,0 0-129 0,0 0 129 16,-5-13 0 0,5 13 0-16,-3-21 0 0,2 8 0 15,-2-7 0-15,2-1 0 16,0 0 0-16,1-5 0 15,-1 2 0-15,1 0 0 0,-3-2 0 16,2 4 0-16,1 0 0 16,-1 2-129-1,1 1 129-15,-2 4 0 0,2-1 0 0,0 16 0 16,-2-19 0-1,2 19 0-15,0-18 0 16,0 18 129-16,0 0-258 0,0 0 129 16,0 0 0-1,0 0 0-15,0 0 0 16,0 0 0-16,0 0 0 15,0 0 0-15,0 0 0 0,0 0 129 16,0 0-129 0,0 0 0-16,0 0 0 15,0 0 0-15,0 0 0 0,0 0 129 16,11 0-129-1,-11 0 0-15,14 15 129 0,-14-15-129 16,21 15 0-16,-21-15 0 16,23 20 129-1,-6-9-129-15,-3 2 0 16,5-2 0-16,0 0 0 15,3 4 0-15,-2-4 129 16,0-1-129-16,-2 0 0 16,1-1 0-16,-2-1 0 0,-2-3 0 15,-1 2 0 1,-14-7 0-16,25 9 0 0,-25-9 0 15,22 10 0-15,-22-10 0 16,16 4 0-16,-16-4 0 0,0 0 0 16,19 7 0-16,-19-7 0 15,0 0 0-15,0 0 0 16,16 3 0-1,-16-3 0-15,0 0-129 16,0 0 258-16,0 0-258 16,0 0 258-16,0 0-129 0,0 0 0 15,0 0 0-15,0 0 0 0,0 0 129 16,0 0-129-1,0 0 0-15,0 0 0 0,0 0 0 16,0 0 0-16,0 0 0 16,-16 0 0-16,2 1 0 15,0 1 129-15,-2 1-129 16,0-2 0-1,-1 2 0-15,-2 3 0 0,1-2 0 16,-1 3 0-16,0 0 0 16,-1 3 0-1,1-1 0-15,0 0 0 0,-1 2 0 16,2-2 0-16,-1 1 0 0,2-3 0 15,3 3 0-15,14-10 0 16,-25 12 0 0,25-12 0-16,-18 9 0 0,18-9 0 15,-14 3-258-15,14-3-258 16,-16 0-2064-1,16 0-2580-15,-14 0-516 0,14 0 0 16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33.5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9348B9-77BA-4A8C-A84D-00E68BFD1EBE}" emma:medium="tactile" emma:mode="ink">
          <msink:context xmlns:msink="http://schemas.microsoft.com/ink/2010/main" type="inkDrawing" rotatedBoundingBox="5149,4385 6740,4406 6739,4446 5148,4425" shapeName="Other">
            <msink:destinationLink direction="with" ref="{F3FEC4EE-363E-415E-B716-B2C8A2149208}"/>
            <msink:destinationLink direction="with" ref="{139F9377-39AB-4B82-9A69-ABD82ECB46E0}"/>
          </msink:context>
        </emma:interpretation>
      </emma:emma>
    </inkml:annotationXML>
    <inkml:trace contextRef="#ctx0" brushRef="#br0">817 141 1161 0,'0'0'2709'0,"0"0"-516"0,0 0-129 16,0 0-387-1,0 0-387-15,0 0-258 0,8 0 0 16,-8 0-258-16,0 0-258 0,0 0-129 16,13 2 129-16,-13-2-258 15,0 0 129 1,16 2-258-16,-16-2 258 0,15 2-258 15,-15-2 0-15,18 3 0 16,-18-3 0 0,21 3 0-16,-21-3 0 0,25 4 0 15,-11-3-129-15,0 0 129 16,1 3 0-16,1-3-129 0,0 2 129 15,3 0-129 1,-1-2 129-16,1 0-129 0,3 2 129 16,-1-1-129-1,2-4 0-15,0 2 129 16,2 0-129-16,2 0 0 0,1 0 0 15,-1 0 0-15,0 0 258 16,1 2-258-16,-1-2 0 0,3 2 0 16,-4 0 129-1,-3-2-129-15,2 1 0 0,-4 0 0 16,3 3 129-16,-3-3-129 15,1-1 0 1,-1 1 0-16,1-1 0 0,1 3 0 16,-1-3 0-16,-2 0 0 31,0 0 0-31,0 0 129 0,1 0-129 0,-1 0 0 15,1 0 0 1,-1 0 0-16,1 0 0 0,-3-3 0 16,2 2 0-1,-4 0 0-15,3-4 0 0,-19 5 129 16,27-1-129-1,-13-3 0-15,-1 2 0 16,1-1 0-16,0 2 0 0,1 0 0 16,-1-2 0-16,0 3 0 15,0-3 0-15,1 2 0 0,-15 1 129 16,26 0-129-16,-26 0 0 15,26 0 0 1,-26 0 0-16,24 0 0 0,-24 0 0 16,25 1 0-16,-11-1 0 15,0 1 129-15,-1 4-129 16,-13-5 0-16,25 2 0 15,-25-2 0-15,24 1 0 16,-24-1 0-16,24 4 0 16,-24-4 0-16,25 4 0 15,-25-4 0-15,26 1 0 16,-26-1 0-16,24 1 0 15,-24-1 129-15,15 4-129 0,-15-4 0 16,0 0 0-16,20 0 0 16,-20 0 129-1,17 0-129-15,-17 0 0 0,20 1 129 16,-20-1-129-16,20 4 0 15,-20-4 0 1,14 0 0-16,-14 0 0 0,0 0 0 16,0 0 0-16,0 0 0 15,0 0 0-15,0 0 0 16,0 0-387-16,0 0-903 15,0 0-3612-15,0 0-387 16,0 0-129-16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54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341FF9-70AD-4B30-90B4-12045D208F4D}" emma:medium="tactile" emma:mode="ink">
          <msink:context xmlns:msink="http://schemas.microsoft.com/ink/2010/main" type="writingRegion" rotatedBoundingBox="1061,4071 15497,3995 15517,7773 1080,7849"/>
        </emma:interpretation>
      </emma:emma>
    </inkml:annotationXML>
    <inkml:traceGroup>
      <inkml:annotationXML>
        <emma:emma xmlns:emma="http://www.w3.org/2003/04/emma" version="1.0">
          <emma:interpretation id="{235227E6-DFFB-4AD4-8ED9-300E71B4EE65}" emma:medium="tactile" emma:mode="ink">
            <msink:context xmlns:msink="http://schemas.microsoft.com/ink/2010/main" type="paragraph" rotatedBoundingBox="4326,3980 7250,5440 6966,6009 4042,45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E7B253-D38A-4406-9980-7FA1E74E4916}" emma:medium="tactile" emma:mode="ink">
              <msink:context xmlns:msink="http://schemas.microsoft.com/ink/2010/main" type="line" rotatedBoundingBox="5985,4808 7250,5440 6966,6009 5701,5377">
                <msink:destinationLink direction="with" ref="{906BADE2-8ECB-4BAC-96E1-6913DF979F4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FF100C2-0EA2-4682-8F2A-C29907D8851D}" emma:medium="tactile" emma:mode="ink">
                <msink:context xmlns:msink="http://schemas.microsoft.com/ink/2010/main" type="inkWord" rotatedBoundingBox="5985,4808 7250,5440 6966,6009 5701,5377">
                  <msink:destinationLink direction="with" ref="{BA7E7488-B3AA-4C56-BA71-65ED499012DE}"/>
                  <msink:destinationLink direction="with" ref="{672A220E-E0A6-488E-B077-974009BA7E40}"/>
                  <msink:destinationLink direction="with" ref="{65818174-64EE-4BDA-B163-9636B090D1E4}"/>
                  <msink:destinationLink direction="with" ref="{73B1686B-C55F-456F-9119-B3495ABB8662}"/>
                  <msink:destinationLink direction="with" ref="{C68D0D5F-5459-4F75-BA35-339906DF16F8}"/>
                  <msink:destinationLink direction="with" ref="{969AE6C0-1E19-4F12-ABEE-A7F78500FE17}"/>
                  <msink:destinationLink direction="with" ref="{49E64BA1-E57B-4930-BEC5-57112E0799FA}"/>
                  <msink:destinationLink direction="with" ref="{D1615082-B43E-4658-9F54-6FE9E5DE1043}"/>
                  <msink:destinationLink direction="with" ref="{D0B629FD-BE4A-460D-94A9-07856937D693}"/>
                  <msink:destinationLink direction="with" ref="{B4B46F26-086A-48C1-9DD7-D22D78FF9191}"/>
                  <msink:destinationLink direction="with" ref="{DD29D8DA-7A4C-4EB9-83F8-A3E7CA883132}"/>
                  <msink:destinationLink direction="with" ref="{B7F38A6E-6C20-4A59-838A-2C59C1D936A3}"/>
                  <msink:destinationLink direction="with" ref="{8143B153-3253-4F97-9706-C51808A61473}"/>
                  <msink:destinationLink direction="with" ref="{4B845258-62FD-4D4E-BCBD-1BFF71CF1BB3}"/>
                  <msink:destinationLink direction="with" ref="{CCC7F215-3BC5-451B-924F-069874264F6B}"/>
                  <msink:destinationLink direction="with" ref="{DA68B6BF-1E73-4BFD-90F7-4B2572D42300}"/>
                  <msink:destinationLink direction="with" ref="{F3FEC4EE-363E-415E-B716-B2C8A2149208}"/>
                  <msink:destinationLink direction="with" ref="{8BE35DD9-ACD6-4E6B-BE82-80B337B5511F}"/>
                  <msink:destinationLink direction="with" ref="{2148EA9D-554E-4085-831F-81917F91B5E4}"/>
                  <msink:destinationLink direction="with" ref="{C5E75372-1B23-43B8-B37F-0B8BC5EEF17F}"/>
                  <msink:destinationLink direction="with" ref="{F4A34085-284D-4ED7-9ADA-4026393C62B5}"/>
                  <msink:destinationLink direction="with" ref="{C8D3E844-8002-445E-B826-5DD8C0DD8F7E}"/>
                  <msink:destinationLink direction="with" ref="{15939AE2-2F64-4F37-A346-ECE2502FDAFD}"/>
                  <msink:destinationLink direction="with" ref="{5E1EDC79-5216-4F2D-8857-C67B1C88F2BC}"/>
                  <msink:destinationLink direction="with" ref="{DA7ACF93-06FC-4013-AB67-68BADD7C514C}"/>
                </msink:context>
              </emma:interpretation>
            </emma:emma>
          </inkml:annotationXML>
          <inkml:trace contextRef="#ctx0" brushRef="#br0">1709 708 1806 0,'0'0'3225'15,"0"0"-774"-15,1-20-516 16,-1 20-387-16,0 0-387 16,0 0-129-16,0 0-129 15,0 0-387-15,0 0 129 16,0 0-129-16,0 0-258 15,0 0 258 1,-6 11-387-16,6-11 129 0,-12 24-129 16,4-9 0-16,-2 0 0 15,-2 2 0-15,-1 0-129 16,0 4 129-16,-1-5 0 15,1 1-129-15,-4-2 129 0,4 1-129 16,-1-3 0-16,14-13 0 16,-19 21 129-1,19-21-129-15,-13 10 0 0,13-10 0 16,0 0 0-16,0 0 0 15,0 0 0 1,0 0 0-16,0 0 0 0,0 0-129 16,6-7 129-16,-6 7 0 15,16-24 0-15,-5 11 0 16,2-7 0-16,-2 3 0 15,3-5 0-15,-2 4 0 16,2-1 0-16,-2 1 0 16,2 1 0-16,-1 3 0 15,-13 14-129-15,25-24 129 16,-25 24 0-16,21-18 0 15,-21 18 0-15,15-15 0 0,-15 15 0 16,0 0 0-16,0 0 0 16,15-14 129-1,-15 14-129-15,0 0 0 0,0 0 129 16,0 0 0-16,0 0-129 15,0 0 0 1,0 0 129-16,0 0-129 0,0 0 258 16,0 0-258-16,0 0 0 15,0 0 129-15,-4 10-129 16,4-10 129-16,-4 20-129 15,4-20 129-15,0 25-129 16,0-11 129-16,0 2-129 16,0 3 129-16,0 2 0 15,4-1-129 1,-1 2 129-16,0-3 0 15,1 5-129-15,1-5 0 0,0 0 129 16,-2-2-129 0,1-3 0-16,-4-14 0 0,7 24 0 15,-7-24 0 1,0 0 0-16,3 13 0 15,-3-13 0-15,0 0 0 0,0 0 0 16,0 0 0-16,0 0 129 16,0 0-129-16,0 0 0 15,0 0 0-15,0 0 129 16,-8 0-129-16,8 0 0 15,-14 0 0-15,14 0 0 16,-20 0 0-16,20 0 0 0,-26 0 0 16,10 0 129-16,1 0-258 15,-1 0 258 1,2 1-129-16,0 2-129 15,-4 1 258-15,3-1-129 0,-2 2-129 16,0 1 129 0,-2-2 0-16,3 1 0 0,-2-3-129 15,1 3 0-15,2-5-258 16,15 0-387-16,-28-1-1419 15,28 1-3096-15,-19-10-387 0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1EDC79-5216-4F2D-8857-C67B1C88F2BC}" emma:medium="tactile" emma:mode="ink">
          <msink:context xmlns:msink="http://schemas.microsoft.com/ink/2010/main" type="inkDrawing" rotatedBoundingBox="7095,4372 7731,4885 7717,4902 7082,4388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2758 134 1 0,'0'0'1418'0,"8"0"-386"16,-8 0 0 0,0 0-129-16,0 0-129 0,0 0 0 15,12 13 0 1,-12-13-129-16,0 0-258 0,11 14 0 15,-11-14-129-15,0 0 0 16,0 0 0-16,14 17-129 16,-14-17 0-16,0 0 0 15,15 7 0-15,-15-7 0 16,0 0-129-16,15 11 258 0,-15-11-258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10 0 15,-16-10 0-15,0 0 0 0,0 0 0 16,15 10 0 0,-15-10 0-16,0 0 0 15,0 0-129-15,0 0 0 16,0 0-516-16,0 0-258 15,0 0-1806-15,0 0-1935 16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6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DA7ACF93-06FC-4013-AB67-68BADD7C514C}" emma:medium="tactile" emma:mode="ink">
          <msink:context xmlns:msink="http://schemas.microsoft.com/ink/2010/main" type="inkDrawing" rotatedBoundingBox="7088,4581 7775,5131 7757,5154 7070,4604" semanticType="callout" shapeName="Other">
            <msink:sourceLink direction="with" ref="{9FF100C2-0EA2-4682-8F2A-C29907D8851D}"/>
          </msink:context>
        </emma:interpretation>
      </emma:emma>
    </inkml:annotationXML>
    <inkml:trace contextRef="#ctx0" brushRef="#br0">2750 345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19 0-15,-19-19 0 16,12 15 0-16,-12-15 0 15,0 0 129-15,19 19-129 16,-19-19 0 0,12 13 0-16,-12-13 0 0,0 0 0 15,20 21 0-15,-20-21 129 16,0 0-129-16,17 15 0 0,-17-15 0 15,0 0 0 1,15 16 0-16,-15-16 0 0,0 0 0 16,18 13 0-16,-18-13 0 15,0 0 0 1,18 11 0-16,-18-11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3:17:17.6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58CA9C-16AF-46F6-87C4-73419E41F109}" emma:medium="tactile" emma:mode="ink">
          <msink:context xmlns:msink="http://schemas.microsoft.com/ink/2010/main" type="writingRegion" rotatedBoundingBox="14903,2228 15357,2228 15357,2625 14903,2625"/>
        </emma:interpretation>
      </emma:emma>
    </inkml:annotationXML>
    <inkml:traceGroup>
      <inkml:annotationXML>
        <emma:emma xmlns:emma="http://www.w3.org/2003/04/emma" version="1.0">
          <emma:interpretation id="{EEBBE0E0-6AE0-4A87-8208-7524B69935A0}" emma:medium="tactile" emma:mode="ink">
            <msink:context xmlns:msink="http://schemas.microsoft.com/ink/2010/main" type="paragraph" rotatedBoundingBox="14903,2228 15357,2228 15357,2625 14903,2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E2D278-61AA-46BE-8F65-80DC7C7ADDD4}" emma:medium="tactile" emma:mode="ink">
              <msink:context xmlns:msink="http://schemas.microsoft.com/ink/2010/main" type="line" rotatedBoundingBox="14903,2228 15357,2228 15357,2625 14903,2625"/>
            </emma:interpretation>
          </emma:emma>
        </inkml:annotationXML>
        <inkml:traceGroup>
          <inkml:annotationXML>
            <emma:emma xmlns:emma="http://www.w3.org/2003/04/emma" version="1.0">
              <emma:interpretation id="{0B62EB1B-65D6-4E72-A1B1-FD10B0AFE998}" emma:medium="tactile" emma:mode="ink">
                <msink:context xmlns:msink="http://schemas.microsoft.com/ink/2010/main" type="inkWord" rotatedBoundingBox="14903,2228 15357,2228 15357,2625 14903,2625"/>
              </emma:interpretation>
            </emma:emma>
          </inkml:annotationXML>
          <inkml:trace contextRef="#ctx0" brushRef="#br0">1273-7733 1 0,'22'-13'5159'16,"-22"13"130"-16,14-13-2322 0,7 13-1290 15,-21 0-645-15,37-1-258 16,-17-4-258 0,8 3-258-16,-2-2-129 0,4 0 0 15,1 2 0-15,-1-2-129 16,-2 3 0-16,0-2-129 15,2 3-129-15,-6 0-516 16,12 5-1548-16,-10 3-2838 16,-3 0-258-16</inkml:trace>
          <inkml:trace contextRef="#ctx0" brushRef="#br0" timeOffset="1">1302-7677 3612 0,'5'-13'3354'0,"-5"13"-774"15,0 0-774 1,0-25-258-16,0 25-387 0,0 0-129 15,0 0-258-15,0 0-129 16,0 0-129 0,0 0-258-16,0 9 129 0,0-9-258 15,0 18 0-15,0-18 0 16,0 24-129-1,0-24 129-15,0 25-129 0,2-12 0 16,-2-13 258-16,2 21-258 16,-2-21 0-16,0 0 0 15,5 16 0-15,-5-16 0 16,0 0 0-16,0 0 0 15,17 0 0-15,-17 0 0 0,15 0 0 16,-15 0 129 0,20-1-129-16,-5-4 0 0,-15 5 0 15,26-2 0-15,-12 2 0 16,-14 0 0-16,25 0 0 15,-25 0 0-15,21 5 129 16,-21-5-129 0,17 11 0-16,-17-11 0 0,14 17 129 15,-14-17-129-15,13 22 129 16,-13-22-129-1,10 24 129-15,-10-24-129 0,5 27 129 16,-5-12 0-16,0-1-129 16,0 1 129-16,0-15 0 15,-17 26-129-15,17-26 129 16,-27 20 0-16,8-14-129 0,-3-1 0 15,1-3 0-15,-2-2-129 16,1 0 0 0,0-5-129-16,-3-8-387 0,25 13-774 15,-34-23-3741-15,23 6-516 16,-1-4 0-16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3:17:17.6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AE17EE-29F0-41A9-B2CF-2D3D125763FA}" emma:medium="tactile" emma:mode="ink">
          <msink:context xmlns:msink="http://schemas.microsoft.com/ink/2010/main" type="writingRegion" rotatedBoundingBox="7860,2198 8264,2198 8264,2612 7860,2612"/>
        </emma:interpretation>
      </emma:emma>
    </inkml:annotationXML>
    <inkml:traceGroup>
      <inkml:annotationXML>
        <emma:emma xmlns:emma="http://www.w3.org/2003/04/emma" version="1.0">
          <emma:interpretation id="{1387BB7E-A58E-4C2D-9FF7-4829801F47A4}" emma:medium="tactile" emma:mode="ink">
            <msink:context xmlns:msink="http://schemas.microsoft.com/ink/2010/main" type="paragraph" rotatedBoundingBox="7860,2198 8264,2198 8264,2612 7860,2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7B0617-F713-4604-ACD1-713FB1045932}" emma:medium="tactile" emma:mode="ink">
              <msink:context xmlns:msink="http://schemas.microsoft.com/ink/2010/main" type="line" rotatedBoundingBox="7860,2198 8264,2198 8264,2612 7860,2612"/>
            </emma:interpretation>
          </emma:emma>
        </inkml:annotationXML>
        <inkml:traceGroup>
          <inkml:annotationXML>
            <emma:emma xmlns:emma="http://www.w3.org/2003/04/emma" version="1.0">
              <emma:interpretation id="{5E7531BC-A4BC-4ECA-9541-B8B746733E14}" emma:medium="tactile" emma:mode="ink">
                <msink:context xmlns:msink="http://schemas.microsoft.com/ink/2010/main" type="inkWord" rotatedBoundingBox="7860,2198 8264,2198 8264,2612 7860,2612"/>
              </emma:interpretation>
            </emma:emma>
          </inkml:annotationXML>
          <inkml:trace contextRef="#ctx0" brushRef="#br0">20 122 1161 0,'-5'-13'5160'0,"5"13"0"0,0 0-2709 16,0-29-1032-16,0 29-516 15,11-21-129 1,-11 21-387-16,19-24-129 16,-5 16-129-16,-14 8 129 15,23-16-258-15,-23 16 129 16,21-11-129-16,-21 11 258 0,20 0-258 15,-20 0 0 1,18 0 0-16,-18 0 129 0,0 0-129 16,18 22 0-16,-18-22 0 0,5 26 0 15,-5-10 0 1,0 3 0-16,-2 3 0 15,-5 4 0-15,0 2 0 16,-2-1 0-16,-2 2 0 16,-2 1 0-16,-4-6 0 15,3 3 0-15,-3-6 129 16,3-5-129-16,0-1 129 15,14-15 0-15,-24 14 0 16,24-14-129-16,0 0 129 16,-15 10 0-16,15-10 0 15,0 0-129-15,0 0 129 16,15 0-129-16,0 0 0 0,4 0 0 15,4 0 129-15,3 0-129 0,7 0 0 16,3 0 0-16,1 0-129 16,-1 2 0-16,-4-1-258 15,8 13-774-15,-12-9-3741 16,7 6-516-1,-6-2-258-15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3:17:17.6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51EA0C-9992-4A18-8AAE-116828F711B2}" emma:medium="tactile" emma:mode="ink">
          <msink:context xmlns:msink="http://schemas.microsoft.com/ink/2010/main" type="writingRegion" rotatedBoundingBox="15953,4118 17783,4118 17783,5249 15953,5249"/>
        </emma:interpretation>
      </emma:emma>
    </inkml:annotationXML>
    <inkml:traceGroup>
      <inkml:annotationXML>
        <emma:emma xmlns:emma="http://www.w3.org/2003/04/emma" version="1.0">
          <emma:interpretation id="{B33B6524-D452-4B36-B10A-D92EA61D387B}" emma:medium="tactile" emma:mode="ink">
            <msink:context xmlns:msink="http://schemas.microsoft.com/ink/2010/main" type="paragraph" rotatedBoundingBox="15953,4118 17783,4118 17783,5249 15953,5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BB93FA-EDC9-41FD-B464-6BE231D4781D}" emma:medium="tactile" emma:mode="ink">
              <msink:context xmlns:msink="http://schemas.microsoft.com/ink/2010/main" type="line" rotatedBoundingBox="15953,4118 17783,4118 17783,5249 15953,5249"/>
            </emma:interpretation>
          </emma:emma>
        </inkml:annotationXML>
        <inkml:traceGroup>
          <inkml:annotationXML>
            <emma:emma xmlns:emma="http://www.w3.org/2003/04/emma" version="1.0">
              <emma:interpretation id="{0579028E-BFB4-4574-BE97-5B66BFBCD2C5}" emma:medium="tactile" emma:mode="ink">
                <msink:context xmlns:msink="http://schemas.microsoft.com/ink/2010/main" type="inkWord" rotatedBoundingBox="16145,4813 16280,5215 16002,5308 15868,4905"/>
              </emma:interpretation>
            </emma:emma>
          </inkml:annotationXML>
          <inkml:trace contextRef="#ctx0" brushRef="#br0">2491-5135 1935 0,'0'0'2709'0,"0"0"-645"16,0 0-387-16,3-14-129 16,-3 14-387-1,0 0-258-15,0 0 0 16,0 0-387-16,-8-15 129 0,8 15-387 15,-14-6 0-15,14 6 0 16,-17-3 129-16,17 3-258 16,-20 0 129-1,20 0-129-15,-20 9 0 16,20-9 129-16,-22 25-129 0,9-11 129 15,6 4 0-15,-3 1-129 16,2 4 0 0,0 1 0-16,2 1 0 0,-1-1 0 15,2 1 0-15,0-1 0 0,4 3-129 16,1-5 129-1,0-1-129-15,0-2 0 0,6-1 129 16,1-1-129-16,1-4 0 16,3 1 0-1,-11-14 0-15,30 18 0 0,-12-13 0 16,1-1 0-16,3-3 0 15,0-1-129-15,-1 0 129 0,0 0 0 16,1 0 0 0,-3-3 0-16,-2-1 0 15,-2 1 0-15,-1-4 0 16,-14 7 0-16,22-14 0 15,-22 14 0-15,13-18 0 0,-13 18 0 16,1-22 0-16,-1 22 0 16,-1-22 0-16,1 22 0 15,-15-24 0-15,15 24 0 16,-21-16 129-16,6 8-129 0,0 3 0 15,1 3 0-15,-1 2 129 16,-1 0-129 0,-2 0 0-16,-1 4 129 0,3 2-129 15,-2 1 0-15,1-1 0 16,1 0 0-1,1 2 0-15,15-8 0 16,-21 10 0-16,21-10-129 16,0 0-258-16,-14 16-645 0,14-16-2064 15,0 0-1935-15,0 0-258 16</inkml:trace>
        </inkml:traceGroup>
        <inkml:traceGroup>
          <inkml:annotationXML>
            <emma:emma xmlns:emma="http://www.w3.org/2003/04/emma" version="1.0">
              <emma:interpretation id="{65C378EA-3B08-4246-A535-55AA4FEF8072}" emma:medium="tactile" emma:mode="ink">
                <msink:context xmlns:msink="http://schemas.microsoft.com/ink/2010/main" type="inkWord" rotatedBoundingBox="17289,4118 17783,4118 17783,4663 17289,4663"/>
              </emma:interpretation>
            </emma:emma>
          </inkml:annotationXML>
          <inkml:trace contextRef="#ctx0" brushRef="#br0" timeOffset="3">3808-5836 4644 0,'1'-15'4386'0,"-1"15"-1677"16,0-17-903-16,0 17-258 16,0 0-645-16,0 0 0 15,-12 17-387-15,7 2-129 16,-9-5-129-16,5 10 129 0,-6 0-129 15,6 5-129 1,-5 3 0-16,2-4 0 16,-1-1 0-16,2-2-129 15,0-2 129-15,2-4 0 0,3-3 0 16,6-16 0-16,-10 16 0 15,10-16 0 1,0 0-129-16,0 0 129 0,0 0-129 16,0 0 129-16,0 0 0 15,19 0-129 1,-2-2 0-16,4-5 129 0,4 2-129 15,6-3 0-15,4 4 129 16,3 3-258-16,-1 1 129 16,2 0 0-16,-1 1 0 15,-1 3-129-15,-2 5-129 0,-6-3 0 16,-2 5-129-16,-9-10-516 15,9 13-1419 1,-27-14-2967-16,21 5-516 0</inkml:trace>
          <inkml:trace contextRef="#ctx0" brushRef="#br0" timeOffset="2">3830-5895 4773 0,'0'0'5418'0,"-1"11"-2451"0,1-11-1290 16,0 29-258-16,-1-10-516 15,2 14-387-15,-1 0-129 16,5 11 0-16,-4 0-258 15,3 5 0 1,-2 0-129-16,2-1-258 0,8 4-516 16,-12-12-903-16,15-5-3354 15,-5-4-645 1,-1-3 388-16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2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0 102 2,'0'0'29,"0"0"2,10-16-4,-10 16-9,0 0-4,0 0-2,12 13-2,-5 8-3,-7-1 0,6 10-2,-5 2-1,4 6 1,-1 2-3,2 1 0,3 5-1,1-6 0,2-5 0,-1-2 0,4-5-1,-2-5 0,-1-5 1,-2-3-1,-10-15 1,16 13-1,-16-13 1,0 0 0,0 0 0,17-15 0,-12-1 0,6-5 0,0-7 0,6-7-1,6-8 1,8-8-1,3-4 0,2 1 1,2-1-1,-1 4 1,-2 5-1,-4 6 0,-9 9 1,-6 14-1,-5 3-1,-11 14-1,0 0-4,0 0-9,-17 8-23,9 8 0,-3-3-2,4 5 1</inkml:trace>
  <inkml:trace contextRef="#ctx0" brushRef="#br0" timeOffset="1">695 296 42,'0'0'37,"15"-6"1,-15 6-7,0 0-18,26 8-4,-10-11-4,5 0-6,5 6-10,0-6-25,-1-1-1,3 1-1,-12-3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3:17:17.6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A7D291-DA7C-4511-B824-F4327C1CB2FB}" emma:medium="tactile" emma:mode="ink">
          <msink:context xmlns:msink="http://schemas.microsoft.com/ink/2010/main" type="writingRegion" rotatedBoundingBox="4651,4227 6737,4227 6737,5434 4651,5434"/>
        </emma:interpretation>
      </emma:emma>
    </inkml:annotationXML>
    <inkml:traceGroup>
      <inkml:annotationXML>
        <emma:emma xmlns:emma="http://www.w3.org/2003/04/emma" version="1.0">
          <emma:interpretation id="{3A18C44C-3287-40F7-A360-7DD9A46C09AF}" emma:medium="tactile" emma:mode="ink">
            <msink:context xmlns:msink="http://schemas.microsoft.com/ink/2010/main" type="paragraph" rotatedBoundingBox="4651,4227 6737,4227 6737,5434 4651,5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467612-BA93-434B-A4E3-08343FE19CD1}" emma:medium="tactile" emma:mode="ink">
              <msink:context xmlns:msink="http://schemas.microsoft.com/ink/2010/main" type="line" rotatedBoundingBox="4651,4227 6737,4227 6737,5434 4651,5434"/>
            </emma:interpretation>
          </emma:emma>
        </inkml:annotationXML>
        <inkml:traceGroup>
          <inkml:annotationXML>
            <emma:emma xmlns:emma="http://www.w3.org/2003/04/emma" version="1.0">
              <emma:interpretation id="{E5EFE6CF-8BE5-4F7A-B6AB-B831202D0324}" emma:medium="tactile" emma:mode="ink">
                <msink:context xmlns:msink="http://schemas.microsoft.com/ink/2010/main" type="inkWord" rotatedBoundingBox="4651,4227 4689,4227 4689,4668 4651,4668"/>
              </emma:interpretation>
            </emma:emma>
          </inkml:annotationXML>
          <inkml:trace contextRef="#ctx0" brushRef="#br0">178-1832 1032 0,'0'0'5289'0,"0"-21"-1419"16,0 21-1290-16,0 0-645 15,0 0-516-15,0 0-258 16,0 8-516-16,0-8 0 15,3 36-258-15,0-10-129 0,2 9-129 16,-1 6-129-16,-1 1 129 16,0 3-258-1,-2-6 129-15,-1 4-258 0,0-8 0 16,0 3-774-16,-14-18-1548 15,0-1-2580 1,4-5-516-16</inkml:trace>
        </inkml:traceGroup>
        <inkml:traceGroup>
          <inkml:annotationXML>
            <emma:emma xmlns:emma="http://www.w3.org/2003/04/emma" version="1.0">
              <emma:interpretation id="{5AEF34E4-56C6-4EED-9F50-0686F29DEB03}" emma:medium="tactile" emma:mode="ink">
                <msink:context xmlns:msink="http://schemas.microsoft.com/ink/2010/main" type="inkWord" rotatedBoundingBox="6402,5018 6737,5018 6737,5434 6402,5434"/>
              </emma:interpretation>
            </emma:emma>
          </inkml:annotationXML>
          <inkml:trace contextRef="#ctx0" brushRef="#br0" timeOffset="1">1944-952 774 0,'-6'-16'5031'0,"6"-1"129"16,0-1-3225-1,11 11-645-15,-4-8-258 0,13 6-387 16,-6-3 0-16,6 7-258 16,-3-4 0-16,7 7-129 15,-6 2 0-15,4 0-129 16,-3 0 0-1,2 7 0-15,-1 0 129 0,-1 5-258 16,-6 0 129-16,2-2-129 16,-15-10 0-16,16 26 0 15,-13-10 0-15,-3-3 0 16,0 1 0-16,-4 0 0 15,-6 1 0-15,-5-1 0 16,-1-2 0-16,1-1 0 16,-2-1 0-16,2-4 0 15,0-1 0-15,15-5-129 16,-22 9 258-16,22-9-129 15,-15 4 0-15,15-4 0 16,0 0 0-16,0 0 0 16,0 0 0-16,0 0 0 15,0 0-129-15,0 0 129 16,17 0 0-16,-3-2 0 15,1 2 129-15,1 0-129 16,0 2 0-16,0 2 0 0,-1 1 0 16,-1 5 0-1,-1-1 0-15,-13-9 129 0,21 18-129 16,-21-18 0-16,13 27 0 15,-9-10 0-15,-3-2 0 16,-1 0 0-16,0 1 0 16,-9 3 0-16,-7-4 0 0,-3-3-129 15,-3-2 129-15,-8-7 0 16,-3 1 0-1,-4-4-129-15,-1 0-516 16,-5-13-645-16,12 6-3870 16,0 1-258-16,5-1 0 0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45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-7 7 1,'0'0'29,"6"-22"2,-6 22 1,0 0-13,0 0-6,0 0-2,0 0-4,0 0-2,0 0-1,0 0-2,-12 17-1,12-17-3,0 0-7,0 22-17,0-22-7,0 0-1,30 22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45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52 20 16,'0'0'24,"8"-19"-2,-8 19-3,0 0-2,0 0-3,0 0-4,0 0-1,0 0-3,-29-15-2,29 15-1,0 0-1,0 0 0,0 0-3,0 0-3,0 0-7,0 0-16,29 18-5,-29-18-1,0 0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45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951 538 29,'16'-10'31,"-16"10"0,15-16-11,-15 16-4,0 0-3,12 16-3,-16-5-2,-1 13-2,-3 3 0,1 10-1,-10 2-1,6 9-2,-9 1 0,2 5 0,-3-1-1,1 1 0,-1-4 0,1-2-1,1-3-1,2-8 1,5-6-1,-2-9-1,7-6-1,7-16 0,0 0-1,0 0-4,0 0-3,3-23-10,5 8-13,2 0-2,-3 2 2</inkml:trace>
  <inkml:trace contextRef="#ctx0" brushRef="#br0" timeOffset="1">840 972 33,'25'-20'32,"0"-5"1,5-9-11,17 3-4,-1-11-6,11 2-5,-2-4-2,5 3-2,-4-1-1,4 3-1,-6 6-1,-11 4-3,-2 8-4,-15 3-10,-6 5-17,-5 10-1,-15 3 1,0 0 0</inkml:trace>
  <inkml:trace contextRef="#ctx0" brushRef="#br0" timeOffset="2">1120 882 11,'-10'24'33,"8"-3"1,4 1 2,-3-8-15,19 8-5,-18-22-4,34 27-3,-12-19-4,4 2-2,-2-7-2,-6 0-3,4 2-4,-22-5-9,22-1-17,-22 1-4,0 0-1,0 0 1</inkml:trace>
  <inkml:trace contextRef="#ctx0" brushRef="#br0" timeOffset="3">1750 865 11,'7'-19'28,"7"9"1,-14 10-7,0 0-5,17-5-3,-17 5-4,-5 26-1,-5-7-3,6 6 1,-11 1-1,3 7-2,-3-3-1,1 4 1,0-4-2,2 1-1,4-5 0,1-3 0,2-3 0,5-4-1,3-4 1,-3-12-1,14 16 1,-14-16-1,24 4 1,-7-4 0,0-2-1,4-1 0,2-2-2,-2 0 0,1 2-6,-22 3-5,27-13-18,-27 13-5,0 0 0,0 0 1</inkml:trace>
  <inkml:trace contextRef="#ctx0" brushRef="#br0" timeOffset="4">1590 1038 25,'0'0'32,"19"-8"3,-2 0-5,11 10-14,-2-6-4,12 6-5,-4-4-2,6-2-6,5 4-8,-7-2-23,-2-6-2,-2 0-1,-7-5 1</inkml:trace>
  <inkml:trace contextRef="#ctx0" brushRef="#br0" timeOffset="5">2352 147 4,'0'0'27,"10"12"2,-10-12-9,31 11-2,-10-8-4,9 5-4,-2-7-2,13 3-3,-2-4-2,6 3-1,-7-3-1,-4 1-1,-4-1 1,-5 4 0,-11 0 1,-14-4 0,4 18 1,-11-3 0,-4 0 0,4 5 1,-7 1-1,4 3-1,-2 8 0,7 4-1,-2 2 1,5 5-1,-3 3-1,2 5 0,-2 2 0,-1 8 1,-3-2-1,0 2 1,-5 0-1,-1 4 2,0-3-2,-1-3 2,-1-6-1,3-6 0,-1-1 1,1-6-1,1-6 1,1-4-1,-1-6 2,-6-3-2,-4-5 1,0 1 0,-8-11 0,0-1-1,-1-5 1,1 0-1,2-2-1,9-1 0,3 2-1,5-3-3,12 4-5,0 0-15,0 0-15,15-9 2,-15 9-3,22-12 2</inkml:trace>
  <inkml:trace contextRef="#ctx0" brushRef="#br0" timeOffset="6">878 0 19,'0'0'19,"24"14"-2,-24-14-3,11 13-2,-11-13-1,0 0-3,-10 14 0,-8-14-2,2 2 0,-9-7 0,-1 5-2,-8-3 1,2 1-2,-9 2 1,2 5-1,-4 2-1,6 7 0,-3 3 0,10 8-1,2 2 0,8 8-1,4 7 1,6 8-2,1 6 1,0 10 0,-3 9 0,-9 6 0,-4 8-1,-7 5 1,-8 0 0,-7-2 0,-4-7 0,3-10 0,0-7 1,9-11-1,6-15 0,11-18 1,10-12-1,12-12 1,0 0 0,31-1-1,0-11 0,5-1 1,8-2-1,2 5 1,5 2-1,0-3 0,4 3-1,-4 0-3,1 7-9,-6 2-20,-11 1 0,0 3-1,-12 1 2</inkml:trace>
  <inkml:trace contextRef="#ctx0" brushRef="#br0" timeOffset="7">2775 1349 22,'0'0'30,"0"0"3,0 0-10,0 0-8,-5 29-3,-4-16-4,9 10 0,-4-3-3,4 3 0,-1-4-2,3-1-1,3-3-2,-5-15-3,19 19-5,-19-19-12,17-5-14,-4-5-1,-1-4 0</inkml:trace>
  <inkml:trace contextRef="#ctx0" brushRef="#br0" timeOffset="8">2857 1206 8,'0'0'28,"3"-17"1,-3 17 0,16-3-17,-16 3-10,16 8-21,-16-8-7,21 11-2,-21-11 0</inkml:trace>
  <inkml:trace contextRef="#ctx0" brushRef="#br0" timeOffset="9">3084 1462 1,'0'0'29,"0"0"1,15-15 1,-15 15-13,25-8-6,-11 2-3,6 3-3,-6-1-2,3 1-2,-3 2-4,-14 1-8,19-7-18,-19 7-4,0 0 0,0 0 1</inkml:trace>
  <inkml:trace contextRef="#ctx0" brushRef="#br0" timeOffset="10">3404 1404 13,'0'0'32,"15"-8"0,-15 8 2,0 0-13,24 6-8,-24-6-5,19 17-1,-19-17-2,13 28 0,-9-13-1,-1 5-2,-5-1-1,-1 1-2,-4 6-4,-5-10-11,4 2-20,2-2 0,6-16 0,-7 19 0</inkml:trace>
  <inkml:trace contextRef="#ctx0" brushRef="#br0" timeOffset="11">3985 1090 12,'0'0'32,"22"-7"2,-7 7 0,6 4-16,-4-6-5,13 5-4,-6-4-4,4 1-5,9 1-10,-1-1-22,-7-6-2,-2-2 0,-10-3-1</inkml:trace>
  <inkml:trace contextRef="#ctx0" brushRef="#br0" timeOffset="12">4193 901 18,'-6'-14'32,"6"1"1,14 5 1,10 8-16,2-3-9,11 6-8,11 2-14,3 2-18,-4-7-2,1 1 0,-12-6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46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1270 698 25,'0'0'31,"19"-7"-6,-19 7-3,0 0-4,0 0-4,-14-6-4,-3 4-2,3 9-1,-13-2-3,-6 6-1,-11 2 0,-9 4-1,-10 1 0,-2 3 0,-4-3-1,-1 1 1,-2-2-1,10-1 0,5-3 0,11-2 0,10-2 0,9-1-1,7-2 0,20-6 0,-4 13 0,18-10 0,10 4-1,12-1 0,6 5 0,7 2 0,8 3-1,-5 1 1,1 6-1,-10 2 0,-6 1 1,-20 5 0,-11 4 1,-19 1 0,-17-1 1,-14 3 0,-16-3 2,-11 5-2,-12 2 2,-4-2-1,-3-2 0,2 1 0,-1-3 0,9 0 0,10-5-2,14-4 1,16-6 0,19-6 0,17-3-1,25-7 1,15 0-1,27-5 0,12 0 1,13-5-1,13 4 0,5 1-1,0 0 1,-6 0-1,-2 1 0,-20 2-1,-7 2-1,-19 0-2,-8 5-3,-25-7-8,-3 8-13,-16-11-8,-9 16-1,-5-9 2</inkml:trace>
  <inkml:trace contextRef="#ctx0" brushRef="#br0" timeOffset="1">2387 848 22,'18'-12'31,"-7"-1"2,-11 13-10,21-8-5,-21 8-4,10 13-3,-15 3-3,1 13-2,-7 3 1,-3 10-2,-7 0-2,-2 12 0,-6 2-1,-9 1-1,3 1 1,2-4-2,-1-4 0,3-6-1,8-1-2,2-19-3,11-5-5,10-19-10,0 0-16,7-26 0,7-1 0,4-14 1</inkml:trace>
  <inkml:trace contextRef="#ctx0" brushRef="#br0" timeOffset="2">2264 915 26,'-9'-18'33,"9"18"2,12-25-1,3 6-21,19 6-3,7-7-3,13 2-3,6 1 0,6 4-2,2 3 0,-3 9-2,-6 5 1,-11 8-1,-12 4 0,-12 9 0,-14 4 0,-13 2 1,-9 1-1,-10 1 1,-7-2 0,-5-1 0,-6-3 0,0-3 0,-4-3 0,4-5 0,4-2-1,7-4 1,9-4-1,5-2 0,15-4 0,0 0 0,22 6-1,0-3-1,4 0 2,4 9-2,3 7 2,-6 1-2,-3 6 2,-9 5-1,-10 4 1,-7 2 0,-11 8 0,-13-8 1,-9 1 0,-8-3 0,-7-5 1,-5-5-1,0-7 0,-5-8 0,6-10 0,8-10-1,5-6-1,8-9-2,11 1-4,7-9-14,15 3-15,14 7-1,1 2 0,10 6 1</inkml:trace>
  <inkml:trace contextRef="#ctx0" brushRef="#br0" timeOffset="3">3377 857 16,'0'0'33,"0"0"0,0 0 3,0 0-18,-17 24-5,-5-8-2,0 14-3,-10-1-1,1 9-2,-7-4-2,4 10 0,0 0-1,5 4-1,3-2 1,8 1-1,6 0 0,4-2-1,8 0 0,16-7-1,8-5-2,2-10-2,11 2-7,-3-13-24,5-12-1,2-8-2,1-5 2</inkml:trace>
  <inkml:trace contextRef="#ctx0" brushRef="#br0" timeOffset="4">3525 1126 25,'-16'-13'34,"16"13"2,0 0-1,0 0-17,11 11-7,8-3-3,-1-3 0,8 14-4,0-3-1,3 2-1,2-1-1,-2 3-1,-3 1-3,-10-2-5,3 8-15,-12-13-14,-7-1 0,-10 1 0,-11 0 0</inkml:trace>
  <inkml:trace contextRef="#ctx0" brushRef="#br0" timeOffset="5">3389 1421 17,'15'-19'32,"7"-9"0,14-4 1,14-2-20,-2-10-2,13 5-3,-7-4-2,-1 7-3,-7 4-2,-10 2-5,-6 14-14,-14 8-15,-16 8-1,0 0 0</inkml:trace>
  <inkml:trace contextRef="#ctx0" brushRef="#br0" timeOffset="6">3971 1390 31,'0'0'35,"0"0"1,4 12-1,-4-12-22,0 19-4,3-6-2,-3-1 0,4 5-4,-2-4-2,-2-13-3,16 25-9,-16-25-24,21 10-1,-21-10-1,21-15 1</inkml:trace>
  <inkml:trace contextRef="#ctx0" brushRef="#br0" timeOffset="7">4100 1199 42,'3'-13'33,"-3"13"1,10-22-3,-10 22-30,15 0-15,-15 0-17,24 18-1,-24-18 0</inkml:trace>
  <inkml:trace contextRef="#ctx0" brushRef="#br0" timeOffset="8">4256 791 35,'0'0'32,"0"0"2,24 16-11,-12 0-12,15 14-1,-3 0-1,7 10-2,-6 0-1,4 2 0,-7 8-2,-4 3 0,-10 3-1,-9 4-1,-10 2 0,-8 1 0,-8-4-1,-3 6 0,-5-10-3,1-6-1,9-6-5,-6-12-22,11-9-7,20-22-2,-21 9 1</inkml:trace>
  <inkml:trace contextRef="#ctx0" brushRef="#br0" timeOffset="9">4616 582 22,'19'-5'29,"-19"5"1,28-12-9,1 10-9,0-5-4,10 4-3,-1-1-2,1 3-1,-1 1-1,-5 2-1,-7 4 1,-10 2-1,-10 4 2,-7 2-1,-13 4 1,0 6 0,-9 0 0,1 8 1,-1 2 0,6 8-1,5 1 0,3 8 0,8 2 0,3-1-1,6 11 0,3 3 0,-1 1-1,-1 4 0,-3 1 1,-4 0 0,-9-3 0,-1 7 0,-5-13 1,-2-3 0,-4-5 1,1-8-1,-3-10 0,6-5-1,-2-10 1,0-9-1,0-7 0,-2-7 0,0-5-1,-5-4 1,-3-1-1,-1-2 0,0 3 0,-1 0-2,3 5-1,-1-1-3,12 12-7,-2-6-15,17 0-8,-7 12-1,7-12 2</inkml:trace>
  <inkml:trace contextRef="#ctx0" brushRef="#br0" timeOffset="10">2238 561 23,'0'0'30,"-25"7"2,9-1-11,-12-6-6,3 7-4,-15-7-2,3 4-3,-4-4-1,7 3-2,4-2 0,4 3-2,9 4 0,8 7 0,11 6 0,7 11-1,6 6 0,2 11 0,2 10 0,0 6 0,-4 8 0,-8 8 0,-7 3-1,-9 4 1,-8 3 0,-12 1 0,-10 0 0,-7-3 0,-5-5 0,1-9 1,4-11-1,9-11 1,11-16-1,14-14 1,12-23-1,27 5 1,9-18 0,14-5-1,6-4 0,4-4 0,0 2 0,-5 3-2,0 7-4,-18-1-11,-4 9-17,-7 7-1,-6 2 0,-5 6 1</inkml:trace>
  <inkml:trace contextRef="#ctx0" brushRef="#br0" timeOffset="11">5430 64 7,'7'-18'30,"-7"18"0,0 0 3,0 0-17,15 2-3,-15-2-3,8 22-2,-6-6-1,5 8-2,-9 0-1,1 3-1,-8 1-2,1-2 0,-1 5-2,-10-13-5,7 13-8,-10-9-20,0-3-2,2-6 1,-3-5 0</inkml:trace>
  <inkml:trace contextRef="#ctx0" brushRef="#br0" timeOffset="12">5193 94 32,'0'0'35,"27"-19"0,-2 11 1,5-3-23,20 8-4,2-6-2,13 1-1,3 0-4,0-2-5,0 7-6,-13-6-17,-4 4-9,-13 5-2,-13-2 2</inkml:trace>
  <inkml:trace contextRef="#ctx0" brushRef="#br0" timeOffset="13">6069 695 22,'0'0'25,"0"0"-9,-19-10-4,6 8-2,-8-2-2,-3 4-1,-10-2 0,1 5-1,-6-1-1,2 4 0,-4 0-1,9 2 0,-1-6-2,11 6 1,4-2-2,18-6 0,-14 15 0,14-2-1,2 3 0,6 8 0,-1 11 1,-2 5-1,0 12 1,-5 9-1,-5 9 0,-5 10 1,-6 8-1,-7 4 0,-3 4 0,-8 1 1,3-1-1,-3-10 0,5-8 1,4-9 0,6-18 0,11-11 1,6-16 0,12-12-1,4-12 1,9-7 0,0-6-1,4-3 1,-2-3-1,3 1 0,-8 4 0,1 2 0,-6 5 0,-1 3 0,-14 4-1,22 3-2,-9 5-1,-13-8-3,27 16-5,-11-9-14,4-1-9,9-1-1,0-3 2</inkml:trace>
  <inkml:trace contextRef="#ctx0" brushRef="#br0" timeOffset="14">6643 1056 14,'0'0'29,"0"0"2,0 0-10,0 0-5,0 0-5,12-16-2,-17 2-4,2 3-2,-4-2-1,-4 1-1,-1 1 1,-8 6-1,-7 2 0,-4 9 0,-6 4 1,-1 10 1,-6 4-1,4 9 1,-2 3 0,5 6-1,8 1 1,9 1-1,10 2 1,9-3-2,9-2 0,9-3 0,7-6 0,7-5 0,0-7-1,3-7 0,-1-4-2,-4-9-4,0 3-5,-10-7-22,-2-4-3,-5-4-1,-3-1 1</inkml:trace>
  <inkml:trace contextRef="#ctx0" brushRef="#br0" timeOffset="15">6817 1227 23,'0'0'30,"0"0"0,0 0-11,0 0-6,0 0-3,10 19 0,-10-19-3,-10 26-1,1-12-1,4 10-1,-10-2-2,6 8 1,-8 0-2,4 5 0,-1-1 0,-1 0-1,3-1 0,2-1 1,4-5-1,3-5 0,5-8 1,-2-14-1,14 11 1,1-12-1,0-7 0,7-2 2,2-1-2,-1 1 0,0 1-3,-6-3-3,4 9-8,-21 3-18,18-5-4,-18 5 1,0 0 0</inkml:trace>
  <inkml:trace contextRef="#ctx0" brushRef="#br0" timeOffset="16">6651 1448 3,'0'0'16,"0"0"-7,14 0-3,-14 0-11,0 0-10</inkml:trace>
  <inkml:trace contextRef="#ctx0" brushRef="#br0" timeOffset="17">6622 1392 9,'2'-11'32,"-2"11"0,16-14 3,1 14-19,-4-8-2,12 8-4,0-7-1,7 7-3,0-2-1,2 1-1,-1-1-2,-1 1-2,-1 2-1,-3-5-5,0 7-9,-8-5-20,-4 0-2,-16 2 2,17-7-1</inkml:trace>
  <inkml:trace contextRef="#ctx0" brushRef="#br0" timeOffset="18">7631 911 32,'0'0'32,"0"0"1,-19-6-12,10 20-7,-10 1-3,5 12-3,-10-1-1,4 8-2,-6 6 2,4 6-4,-6 1 0,6 3-2,2-2 1,4 2-2,5-3 1,5 2-1,7-7 0,5-2-1,8-4-2,6-9-2,7 5-10,-2-14-20,2-5-1,1-9-1,-3-7 0</inkml:trace>
  <inkml:trace contextRef="#ctx0" brushRef="#br0" timeOffset="19">7767 1140 12,'0'0'31,"0"0"2,0 0 0,0 0-14,10 19-8,4-3-3,-3 0-1,11 5-2,-6-3 0,8 4-3,-5 2 0,-2-8-2,4 2-4,-21-18-9,25 19-21,-25-19-2,10 20 1,-10-20-1</inkml:trace>
  <inkml:trace contextRef="#ctx0" brushRef="#br0" timeOffset="20">7747 1373 2,'0'0'31,"10"-24"1,6 10 1,9 0-14,-6-7-6,13-1-2,-5-7-2,9 9-3,-5-3-2,1 5 0,-3-3-3,-5 4-2,1 5-5,-25 12-17,22-9-11,-22 9-1,0 0 0</inkml:trace>
  <inkml:trace contextRef="#ctx0" brushRef="#br0" timeOffset="21">8239 1352 20,'0'0'32,"0"24"2,0-3-3,0-21-16,3 29-4,-1-15-3,7 3-3,-2-5-2,-7-12-2,20 21-7,-20-21-17,13-2-11,-13 2-1,19-17 1</inkml:trace>
  <inkml:trace contextRef="#ctx0" brushRef="#br0" timeOffset="22">8344 1205 11,'0'0'30,"4"-20"0,-4 20 1,0 0-15,0 0-13,14-2-12,-14 2-20,10 18 1,-10-18-1</inkml:trace>
  <inkml:trace contextRef="#ctx0" brushRef="#br0" timeOffset="23">8678 887 16,'18'-3'29,"2"7"-5,3 13-3,-10-1-3,6 18-2,-14-3-3,3 7-3,-11 6-2,5 9-2,-8-4-1,-2 6-1,-2-2-1,-7 1-2,0-3 0,-2 6 0,-2-10-1,-2-4-1,1 0-2,-6-13-8,11-2-19,4-7-5,-1-6-2,14-15 1</inkml:trace>
  <inkml:trace contextRef="#ctx0" brushRef="#br0" timeOffset="24">8791 598 19,'16'6'29,"2"-5"-1,4-1-10,11 7-7,6-6-2,7 5-3,5-4-1,5 4-2,-4-3-2,-4 4 0,-6-2 0,-7 3 1,-13 0 0,-8 3 0,-14-11 2,-7 29-1,-9-12 1,-2 6 1,-6 3-2,2 6 1,-1 3-1,5 5-1,3 5 0,5 3-1,1 9 1,6 5-2,1 5 1,1 4-1,2 7 0,-1 2 0,2 4 0,-4-1 0,1-6 0,-6-4 0,-2-5 0,-3-8 1,-3-10 1,-2-9-1,-5-10 1,2-7 0,-1-6 1,0-6-1,-1-7 0,0-5 0,0-5 0,2-3-1,-1-4-1,-3-1 1,2-3-2,0 0 0,0 3-2,1 0-2,6 8-5,-5 0-19,20 5-8,-14 4-2,14-4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49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494 0 24,'0'0'29,"0"0"-8,0 0-2,0 0-5,0 0-2,-13 12-4,-6-15-1,3 8-2,-10-5-1,-3 3-1,-4 0 0,-3 1-1,0 0 0,2 4-1,0 4 0,7 1 0,1 6 0,9 4 0,4 4-1,9 5 1,2 6-1,8 2 0,2 1 0,2 11 0,-1 3 0,-2 7 0,-6 2 0,-6 2-1,-9 0 1,-4 2 0,-5 0 0,-2-9 0,1-7 1,0-7 0,4-10 0,6-5 0,9-8 1,7-6 0,-2-16-1,30 14 2,-6-12-2,7-2 1,5-2-1,1-1 0,1 0-1,-3 0-2,-3 1-1,-12-3-7,5 7-10,-9-2-15,-16 0-2,0 0 1</inkml:trace>
  <inkml:trace contextRef="#ctx0" brushRef="#br0" timeOffset="1">916 360 13,'0'0'31,"13"-4"-1,-13 4-4,0 0-8,14 24-4,-14-24-3,-2 35-2,-7-12-2,0 9-2,-7-1-1,0 3 0,-6 1-2,0 1-2,-1-2 0,2-9-2,4 1-3,-2-14-5,14 4-8,5-16-14,0 0-4,0 0 1,4-26 0</inkml:trace>
  <inkml:trace contextRef="#ctx0" brushRef="#br0" timeOffset="2">837 369 11,'7'-14'32,"-7"14"1,0 0 2,14-19-15,4 16-7,-1-3-4,14 1-2,5-1-3,8 3-1,4-1 0,2 3-2,-1 2-1,-1 3 0,-2 2 0,-14 3 0,-11 3 0,-11 3-1,-10-1 1,-9 2 0,-9-1 0,-10-3 0,-6-1 1,0-2-1,-9-3 0,6 6 0,2-9 1,6-3-1,6 1 0,5 7 0,18-8 0,-11 17 0,11-17 0,24 12 0,-7 1-1,3 2 1,0 4-1,1-7 1,-1 3-2,-11 2 2,-4 2 0,-5 2 0,-5-2 0,-9 2 2,-8 0-2,-3-1 1,-6-3 0,-3-2 0,-4-2 0,1-5 0,-1-3 0,1-4-1,6-4 1,3-2-2,5-3 0,6-5-3,17 13-5,-7-24-16,19 8-11,12 2 0,6-4 0</inkml:trace>
  <inkml:trace contextRef="#ctx0" brushRef="#br0" timeOffset="3">1685 367 34,'0'0'33,"0"0"1,-2-16-8,2 16-11,0 0-4,-7 15-3,-6-6-1,2 4-1,-8 7-1,-1 6-2,-7 1 0,3 5-1,-5 2 0,1 0-2,3 1 1,5 4 0,2-5-1,6 0 0,9-2 0,3-3 0,8-3 0,5-4-1,5-2-1,1-9-2,7-1-3,-8-14-12,6 1-18,3-6-1,-1-4 0,1-5 2</inkml:trace>
  <inkml:trace contextRef="#ctx0" brushRef="#br0" timeOffset="4">1835 490 12,'0'0'33,"0"0"0,0 0 3,18 19-14,-18-19-10,19 26-2,-11-15-3,10 15 0,-11-8-4,10 1-1,-1 0-1,0-1-2,-1 1-4,-15-19-9,21 25-15,-18-14-7,-3-11-1,-3 16 1</inkml:trace>
  <inkml:trace contextRef="#ctx0" brushRef="#br0" timeOffset="5">1772 733 24,'0'-14'31,"0"14"3,30-21-13,-15 0-5,18 5-3,-4-9-2,8 3-3,1-11-3,3 5 0,-4 0-1,1 2-1,-3 4-3,-9-1-4,0 9-11,-8 2-20,-18 12 0,0 0-2,0 0 2</inkml:trace>
  <inkml:trace contextRef="#ctx0" brushRef="#br0" timeOffset="6">2239 722 19,'0'0'31,"0"11"2,0-11-8,0 18-8,0-18-4,1 23-3,-1-23-2,7 25-3,-7-25-1,14 23-1,-14-23-3,17 13-3,0-7-8,-17-6-18,18-9-6,-18 9-1,21-28 1</inkml:trace>
  <inkml:trace contextRef="#ctx0" brushRef="#br0" timeOffset="7">2401 596 8,'0'0'30,"11"-18"1,-11 18 0,18-4-16,-18 4-9,13 0-13,-13 0-20,16 7-3,-16-7 0</inkml:trace>
  <inkml:trace contextRef="#ctx0" brushRef="#br0" timeOffset="8">2641 295 27,'4'-13'31,"-4"13"2,17 3-10,-17-3-8,22 20-3,-15-5-2,8 9-3,-3 4-1,-1 9-2,-2 2 1,-2 1-3,-3 2-1,-5 2 1,-5 1-1,-7 0 0,-5-3 0,-2-2 0,-8-3-1,-1-3 1,-3-2-2,3-8-2,8 0-4,-4-15-14,10-3-15,15-6-2,0 0 1,9-16 1</inkml:trace>
  <inkml:trace contextRef="#ctx0" brushRef="#br0" timeOffset="9">2765 92 1,'0'0'28,"18"-8"1,-1 6-6,5 5-5,2-3-5,12 5-3,-1-7-2,6 7-2,2-6-2,-2 2-1,-7-3-1,0 2-1,-7-3 1,-9 2-1,-5 1 1,-13 0 0,0 0 1,-4 19-1,-9-6 1,-2 6-1,-4 4 0,2 6 0,-2 5 1,3 3-2,3 2 0,7 7-1,2 3 1,4 4-1,3-2 0,-1 6 0,-2 1 1,-1 2-1,-5-1 0,-1-1 0,-5-3 0,1-4 1,-3-5-1,3-6 1,-2-8 0,6-5 0,-3-10 0,2-4 1,8-13-1,-21 6 1,4-9-2,-2 0 1,-1-4 0,-4 1-1,-2 1 0,1 0 0,-1 5-1,7 0 1,1 3-3,-1-3-2,19 0-7,-16 14-15,16-14-9,0 0-2,14 8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0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300 6 7,'0'0'17,"0"0"-1,0 0 0,15-8-1,-15 8-1,0 0-2,0 0-2,0 0-1,0 0-1,0 0-2,0 0 0,-13-4-2,13 4 0,-21 10-2,6-1 1,-3 3-2,-4 8 1,-1 8-1,-6 0 1,0 4-1,-3 4 0,5 1 0,3 0 1,0 1-1,4-6 0,7-4 0,7-4 0,4-4 0,9-6-1,-7-14 1,29 7-1,-7-13 1,4-5-1,7-5 1,0-2-1,3 1 0,-4-1 2,-3 3-2,-7 4 0,-5 6 1,-17 5-1,13 3 0,-13-3 0,-9 24 0,-7-5 0,3 3 0,0 4 0,7 0 0,2 0 1,8-2 0,8-2 0,5-7 0,11-6 1,9-7 0,5-9 0,3-8 0,0-6 0,5-9 1,-9-5-1,2-5 0,-6-4 0,-8-6 0,-11 1-1,-6 5 0,-10 3-1,-10 7-2,-1 13-4,-17 1-6,11 19-20,-5 12-6,3 7-1,-2 5 0</inkml:trace>
  <inkml:trace contextRef="#ctx0" brushRef="#br0" timeOffset="1">760 476 11,'0'0'29,"0"0"0,0 0-6,0 0-9,-5 21-3,5-21 0,-9 26-2,-1-12-2,7 7-1,-9-2 0,8 5-1,-4-3-1,6 2-1,-4-5 0,9-1-1,-2-4-1,-1-13-1,18 17-2,-18-17-5,32-2-10,-13-7-18,-2-5-2,-1-2 1,0-5 1</inkml:trace>
  <inkml:trace contextRef="#ctx0" brushRef="#br0" timeOffset="2">867 396 21,'-13'-5'31,"13"5"-1,0 0 0,-2 13-24,2-13-16,15 16-18,-15-16 1,14 5-3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0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127 17 25,'0'0'26,"15"-6"-4,-15 6-1,0 0-5,7-12-2,-7 12-3,0 0-2,0 0-1,0 0-2,5 24 0,-5-24-2,-11 29 0,1-8-1,2 5 0,-7 2 0,-1 5-1,-1-1-1,0-2 0,0-3 0,2-1 0,2-3-1,0-5 0,5-6 0,8-12-3,0 0-3,0 0-7,0 0-14,8-19-10,1 3-1,-1-2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0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164 149 22,'0'0'30,"14"1"-4,-14-1-6,0 0-3,0 0-3,13 22-3,-21-10-2,4 8-2,-6-1-1,-2 4-1,-3-2 0,0 6-3,-3-3 0,3 0-1,1-5-1,4-5-1,3-1-2,7-13-5,0 0-3,0 0-14,0 0-10,11-21-2,1 2 3</inkml:trace>
  <inkml:trace contextRef="#ctx0" brushRef="#br0" timeOffset="1">426 156 26,'0'0'32,"5"15"2,-5-15-8,-5 22-10,5-22-4,-16 31-3,4-15-2,2 4-3,-3-4 1,-1 7-4,-3 1-2,-3-2-6,4 5-6,-5-3-21,2-5-2,1-2 1,1-2-1</inkml:trace>
  <inkml:trace contextRef="#ctx0" brushRef="#br0" timeOffset="2">-6 268 31,'0'0'34,"0"0"2,-1-14-2,23 13-21,2-6-3,17 5-3,3-5-2,10 3-1,2-2-3,2-1-2,-4 5-3,-10-6-6,-3 10-8,-15 1-17,-13 1-1,-13-4 1,-16 16 0</inkml:trace>
  <inkml:trace contextRef="#ctx0" brushRef="#br0" timeOffset="3">55 361 13,'-16'0'32,"16"0"1,5 14 2,-5-14-16,36-5-7,-12-6-2,12 11-3,-3-8-2,8 8 0,-2-8-5,-6 2-1,2 6-7,-10-3-9,4 3-14,-4 0-5,-4 0 1,0 0 0</inkml:trace>
  <inkml:trace contextRef="#ctx0" brushRef="#br0" timeOffset="4">962 149 32,'19'-7'31,"-19"7"3,0 0-13,0 0-6,7 14-4,-4 1-2,-6-3-2,1 6-2,-5 0 0,0 1-2,-3 2-1,-2-1-1,0-5-1,0-2-2,1 6-4,-4-11-10,15-8-17,-14 8-4,14-8 2,-13 0-1</inkml:trace>
  <inkml:trace contextRef="#ctx0" brushRef="#br0" timeOffset="5">806 125 26,'12'-7'34,"-12"7"0,27-3 1,-27 3-22,40-3-2,-18-2-4,12 5-1,-1-2-2,0-1-2,-4 3-3,-1-4-5,3 11-6,-17-6-19,0 2-4,-14-3-1,0 0 1</inkml:trace>
  <inkml:trace contextRef="#ctx0" brushRef="#br0" timeOffset="6">746 358 23,'-2'14'31,"2"-14"3,6 13-10,9-4-7,-15-9-3,31-2-3,-16-7-3,11 1-2,-5-1-1,7 1-2,1-2-3,-3 2-3,8 8-8,-9-8-17,0 8-7,-1 0-2,-5 0 1</inkml:trace>
  <inkml:trace contextRef="#ctx0" brushRef="#br0" timeOffset="7">1201 348 31,'0'0'33,"0"0"1,13-11-5,-13 11-17,0 0-4,0 0-3,13-3-4,-13 3-10,0 0-20,0 0-5,0 0 1,15-3-1</inkml:trace>
  <inkml:trace contextRef="#ctx0" brushRef="#br0" timeOffset="8">1455 193 23,'13'-13'29,"-13"13"2,18 5-13,-18-5-4,15 11-1,-15-11-1,4 19-3,-4-19-1,-2 28-1,-4-14-1,5 4-1,-6-4-2,0 0-1,7-14-1,-10 20 0,10-20 1,0 0-2,0 0 1,0 0 0,-7-26-1,10 8 1,1-7-1,4-2 0,3-7 0,4-1-1,9 2 1,5 1-1,2 2 1,5 4-1,2 8 0,-1 6 1,0 7-1,-2 5 1,-10 3-1,-6 8 1,-5 1 0,-6 5 1,-8 1-1,-8 1 1,-5 1 0,-6 1 0,-4 0 0,-2-4 0,1-2 0,-2-1 0,6-6-2,3-5-1,17-3-3,-22-8-5,22 8-21,7-14-6,-7 14-1,20-18 1</inkml:trace>
  <inkml:trace contextRef="#ctx0" brushRef="#br0" timeOffset="9">1871 318 33,'-14'9'35,"14"-9"3,0 0-2,0 0-17,0 0-13,0 0 0,0 0-4,17-1-4,-17 1-12,17 5-22,-17-5 1,0 0-3,0 0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1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310 86 7,'6'-11'25,"-6"11"-5,13-12-1,-13 12-3,0 0-1,0 0-3,0 0-1,-13 20-2,6-7-2,-8 4 0,1 7-1,-7-1 0,2 8-2,-4-4-1,-1 5 1,-10 0-2,3 3-1,0-4 1,7-3-1,2 0-1,2-5 1,2-3-1,5-4 0,13-3 0,0-13-2,0 12-2,0-12-4,13-2-7,-13 2-18,13-17-2,2 2 0,1-1 2</inkml:trace>
  <inkml:trace contextRef="#ctx0" brushRef="#br0" timeOffset="1">307 119 28,'0'0'28,"0"0"-4,0 0-4,0 0-6,0 0-2,0 0-3,7 20-2,2-4-1,-6 0 0,7 5-1,-3-1-1,3 3-2,-3 4 1,1 0-1,1-4 0,-2-4-1,2-1-1,-1-3-1,4 1-4,-12-16-2,17 19-11,-17-19-15,22 5-2,-22-5 1,15-14 0</inkml:trace>
  <inkml:trace contextRef="#ctx0" brushRef="#br0" timeOffset="2">785 86 14,'14'-6'30,"-14"6"1,15-12 0,-15 12-15,0 0-4,0 0-3,3 12-2,-6 1-2,-9 4 0,-5 9-1,-4 0 0,-6 6 0,-4 1 0,-4 3-2,-5-2 0,-1 6-1,4-9-1,3-2-1,7-1-2,-2-10-4,15 5-10,14-23-18,-11 14-1,11-14 1,16-9 0</inkml:trace>
  <inkml:trace contextRef="#ctx0" brushRef="#br0" timeOffset="3">923 297 20,'0'0'25,"0"0"-5,0 0-4,0 12-2,0-12-4,-8 25-1,-6-10-1,2 6-2,5-4 0,-2 3-1,1-2-1,6 0 0,0-6-1,2-12 0,21 14 0,3-15-1,3-6 0,7-4 0,1-4-1,4-4 0,4-3-1,-3 0 0,-6 2 1,-6 0-1,-5 5 0,-7 4-1,-16 11 1,10-15 0,-10 15-1,-13 5 0,13-5-3,-29 13-5,22 0-13,7-13-10,-17 21-2,17-21 2</inkml:trace>
  <inkml:trace contextRef="#ctx0" brushRef="#br0" timeOffset="4">1539 289 22,'0'0'27,"0"0"-8,0 0-1,-3 13-5,3-13-3,-16 25-2,6-10-1,-2 3-2,-1-3-1,4 0 0,-1-3-2,10-12 1,-5 15-1,5-15 0,15-7 0,6-2-1,-3-6 0,9-1 0,-1-5 0,5 1-1,-2-1 0,0 3 0,-3 4 0,-6 4 0,-1 4-1,-4 8 1,-15-2-1,13 14 1,-13-1 0,-4 4 0,-2-1 0,1 0 0,-2 1 1,1-4-1,6-13 1,-10 21 0,10-21 0,0 0 0,0 0 0,23-6 0,-6-5 0,3-1 0,5-3 0,2-1-1,2 2 0,2 0 0,-5 4 0,-3 4 0,-1 3 0,-4 3 0,-18 0 1,20 12-1,-20-12 0,5 22 1,-4-8-1,-2 1 1,-6 1-1,0 2 0,2 0-3,-15-5-4,16 6-13,-3-5-12,7-14-2,-8 19 1,8-19-1</inkml:trace>
  <inkml:trace contextRef="#ctx0" brushRef="#br0" timeOffset="5">2364 320 13,'13'14'22,"-13"-14"-2,20 4-4,-6-3-1,5 0-4,-2-3-4,10 1-2,-3-5-2,5 1-1,-3-4-1,1 4 0,-5-6 0,-3 3 0,-6-2-1,-13 10 1,12-15-1,-12 15 1,0 0 0,-27-10 0,8 10 0,-6 4 1,-3 1 1,-4 6 0,-4 1 0,0 5 1,-3 2 0,6 3 0,-2-2 0,8 5-1,3-5 0,10 5 0,5-9-1,9 0 0,9-3-1,8-4-1,10-2-2,3-8-4,12 5-9,4-7-18,-3-4-1,6-1 1,-3-3-1</inkml:trace>
  <inkml:trace contextRef="#ctx0" brushRef="#br0" timeOffset="6">2936 308 16,'0'0'29,"-12"12"0,12-12-4,-6 18-10,6-18-3,-9 22-3,9-22-2,-4 19-1,4-19-1,0 0-1,0 0-1,16 5 0,-16-5 0,28-21-1,-8 4 1,4 1-2,3-2-1,-1-1 1,1 2-1,-3 4 0,-2 3 0,-6 2 0,-3 5 0,-13 3-2,0 0-2,0 0-2,15 24-8,-15-24-13,-3 20-7,3-20 0,14 20 0</inkml:trace>
  <inkml:trace contextRef="#ctx0" brushRef="#br0" timeOffset="7">3467 255 28,'0'0'31,"0"0"3,0 0-10,0 0-6,5 21-5,-5-21-4,-12 30-2,0-16 0,4 5-4,-1-2 0,1-1-3,2-1-3,6-15-6,-8 20-13,8-20-13,0 0-1,0 0 1</inkml:trace>
  <inkml:trace contextRef="#ctx0" brushRef="#br0" timeOffset="8">3512 158 32,'0'0'30,"16"-21"2,-16 21-13,0 0-9,16-2-14,-16 2-22,14 2-3,-14-2-1,15 20-1</inkml:trace>
  <inkml:trace contextRef="#ctx0" brushRef="#br0" timeOffset="9">4049 278 14,'15'0'25,"-15"0"-6,17-2-1,-17 2-4,0 0-2,19-3-3,-19 3-1,0 0-2,5-20-1,-5 20-1,-4-13-1,4 13-1,-13-14 0,13 14 0,-24-7-1,9 9 0,-3 1 0,-1 3 0,-4 4 0,4 3 0,-1 2 1,1 3 0,0 2 0,4 0 0,1-1 0,6 2 0,6-3 0,3 0 1,8-4-2,7-2 2,6-4-3,5-6-3,14 0-2,-2-12-9,12 2-16,1-1-3,-1-3-2,2 1 1</inkml:trace>
  <inkml:trace contextRef="#ctx0" brushRef="#br0" timeOffset="10">4555 302 33,'0'0'31,"0"0"2,0 0-12,-13-5-5,-1 12-4,-8-2-3,0 6-3,-7 0-1,1 6-1,0-2-2,6 3 0,5-1-1,6 1 0,8-5 0,3-13-1,22 18 1,3-17-1,6-3 0,2-6-1,6-6 0,-2-4 0,-4 1 0,-4-1 0,-5 2 0,-4 0 1,-8 4-1,-12 12 1,5-12 1,-5 12-1,0 0 1,0 0-1,-14 14 1,14-14 0,-15 23-1,14-11 1,2 0 0,3 2-1,-4-14 0,22 17-2,-2-10-2,0-9-4,13 3-8,-2-9-14,3-4-6,5-6 2,-3-4 0</inkml:trace>
  <inkml:trace contextRef="#ctx0" brushRef="#br0" timeOffset="11">5224 17 16,'17'-13'30,"-3"5"2,-14 8-6,0 0-5,-2 15-5,-15-6-3,0 11-3,-5-2-2,4 10-2,-4-3-1,0 6-1,0-2-1,2 4-1,1-2 0,4 1-1,-2 0-1,1-4-2,5 2-3,-4-8-4,14 5-13,-6-11-15,4 0-1,3-16 2,0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22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35 1369 6,'0'0'29,"0"0"2,0 0-6,0 0-7,0 0-4,0 0-3,17-28-2,2 3-2,5-13-1,13-9-2,5-15 0,17-6-1,12-7 1,17-2-2,15-2 0,15 3 0,-2 0-1,17 13 0,-2 9 0,-5 13-1,-11 9 0,-16 8 0,-17 8 0,-22 15 0,-8 11 1,-27 2-2,-15 1 2,-8 2-2,-10 1 0,-5-1-3,-3 4-3,-9-15-6,6 4-18,-6 0-5,-5-2-2,-12 5 2</inkml:trace>
  <inkml:trace contextRef="#ctx0" brushRef="#br0" timeOffset="1">57 1142 0,'0'0'27,"0"0"0,0 0-7,0 0-3,0 0-3,1 19-3,-1-19-2,-10 34-1,1-13-1,2 8-1,-4-1 0,4 3-1,-2-3-1,5-1 0,2-8-1,5-3 1,-3-16-1,27 10-1,-2-17 0,6-5-1,8-5 1,7-4-1,3-1 0,-5 3-1,-5 1 0,-5 3-2,-6 9-2,-13-1-12,-15 7-21,0 0 0,-6 16-1,6-16 1</inkml:trace>
  <inkml:trace contextRef="#ctx0" brushRef="#br0" timeOffset="2">2039 366 19,'7'-14'29,"-7"14"-7,13-8-2,-13 8-6,-2 13-2,-10 0-4,-3 9-2,-3 8-1,-1 8 0,-4 5-1,2 4-1,1 0 0,5 0-1,6-6 1,9 1-2,6-16 1,12-10 0,5-10-1,6-12 1,16-13-1,6-10 1,2-14-1,5-3 2,-6-4-3,0 0 1,-6 3 0,-5 7 0,-16 6 0,-10 8-1,-10 11 1,-5 15-1,0 0 0,-20-4-2,5 14-1,-1 0-8,9 5-15,-1 1-9,2-2-1,8 0 0</inkml:trace>
  <inkml:trace contextRef="#ctx0" brushRef="#br0" timeOffset="3">2455 690 16,'0'0'28,"0"0"-5,0 0-3,-19 16-2,19-16-4,-12 13-2,12-13-3,-10 14-1,10-14-1,0 0-1,0 0-2,16-3 1,5-12-3,4-6 1,9-13-1,4 1-1,5-1 0,1 0-1,1 3 1,-5 4-1,-3 8 0,-8 6 0,-5 13 0,-9 0 1,-6 13-1,-8 6 0,-5 6 0,-4 3 1,-4 5-1,-2-2 0,0 3-1,4-1-2,-3-15-4,13 3-11,0-21-18,-6 13-2,6-13 2,10-15-1</inkml:trace>
  <inkml:trace contextRef="#ctx0" brushRef="#br0" timeOffset="4">3087 562 38,'14'0'34,"-14"0"-8,0 0-3,-4 26-5,-9-20-3,13 9-4,-12 0-3,2 7-2,-5-2-2,0 5-1,6 2-4,-2-4-2,3 5-9,-2-8-26,10-20 1,-9 14-2,9-14 1</inkml:trace>
  <inkml:trace contextRef="#ctx0" brushRef="#br0" timeOffset="5">3184 406 32,'0'0'32,"0"0"1,-3-18-3,3 18-21,0 0-8,3 15-22,-3-15-9,0 0-3,4 13 1</inkml:trace>
  <inkml:trace contextRef="#ctx0" brushRef="#br0" timeOffset="6">3515 513 12,'0'-16'31,"0"16"0,-16-2-7,16 2-6,-28 3-4,10 11-3,-11 3-4,-1 2-2,-4 6-2,3 2 0,2-5-1,4 9-1,7-7 0,12-4 0,11-4 0,13-7-1,8-6 0,12-9 0,5-5 0,4-7-1,0-4 1,-4-3 0,-3 1 0,-11 4 0,-8 0 1,-7 7 0,-14 13 1,0 0 0,0 0 0,0 0-1,-16 2 1,16-2-1,-13 22-1,13-22-1,4 25-3,-4-25-8,25 16-17,-4-10-6,5-6-2,5-3 1</inkml:trace>
  <inkml:trace contextRef="#ctx0" brushRef="#br0" timeOffset="7">3990 462 19,'0'0'34,"18"-11"0,-18 11 1,17-9-17,-3 14-5,-14-5-4,19 6-3,-19-6 0,15 19-3,-10-3-1,4 5-1,2 1-2,-3-2-6,7 7-19,-5-2-11,-1 0-1,-4-10 1</inkml:trace>
  <inkml:trace contextRef="#ctx0" brushRef="#br0" timeOffset="8">3949 675 39,'0'0'36,"0"-13"1,15 0-2,8 1-24,1-6-4,8-4-1,1-3-3,-1 3-1,0 0-4,-2 4-2,-4 12-7,-10-7-5,8 3-9,-8 10-11,-1 0 1,1 0-1</inkml:trace>
  <inkml:trace contextRef="#ctx0" brushRef="#br0" timeOffset="9">4458 460 14,'0'0'33,"0"0"2,0 18-7,0-18-6,-7 31-6,-1-15-3,5 4-6,-7 1-1,4 0-5,2 5-10,-6-8-23,10-18-4,-17 16-1,17-16 0</inkml:trace>
  <inkml:trace contextRef="#ctx0" brushRef="#br0" timeOffset="10">4485 379 18,'5'-15'32,"-5"15"-1,18-22 0,-3 13-26,1 9-31,-16 0-3,31-4-1,-18 1-1</inkml:trace>
  <inkml:trace contextRef="#ctx0" brushRef="#br0" timeOffset="11">5001 401 11,'-15'5'32,"2"5"0,-5-3 3,-5-1-20,23-6-4,-31 16-2,16-7-3,-2 4-1,-1 5-3,-3-2 1,5 5-2,-1 0 1,3 2-2,4 5 2,7-1-2,10-8-1,11-4 1,3-7-1,14-9 1,8-6-2,7-16 2,3-5-1,-5-5 0,-2-6 2,-8 2 0,-4 1 1,-16 6 0,-11 7 0,-7 23 2,-15-9-2,1 16 0,-6 3 0,1 14-2,3 2 1,4 2-2,5-1-1,6-8-4,11 3-14,2-9-16,2-5-2,11-18 1,0-5 1</inkml:trace>
  <inkml:trace contextRef="#ctx0" brushRef="#br0" timeOffset="12">5606 158 29,'28'-29'37,"-9"1"1,-3 2 0,5 12-20,-18-10-4,-3 24-5,9-23-3,-9 23-1,1-14-3,-1 14 0,0 0-1,-7 28 0,-1 2-1,-3 10-1,-6 8 1,-3 8 0,-8 5 1,-2 6-1,-3 0-1,-3-7 1,4-5-3,-1-14-2,13-1-8,-1-17-26,9-7 0,12-16-1,0 0 0</inkml:trace>
  <inkml:trace contextRef="#ctx0" brushRef="#br0" timeOffset="13">6729 212 6,'0'0'15,"0"0"-2,0 0-1,-16-4 0,16 4-1,-25-1-1,8 2 0,-3-2-1,-2 4-1,-8-3-2,-1 4-2,-7 3-1,-6 5-1,-2 0-1,1 4 0,2 0-1,5 3 0,5 1 0,11-1 0,11 0-1,12-1 0,12-1-1,11 0-1,7-3 1,1 2 0,-1 2 0,-2-6 1,-7 4 3,-10 3 0,-15-3 2,-11 5 0,-16-2 1,-5-1 0,-9-8 0,-3 6 0,-2-11-1,8-4-2,4-4-2,6-11-6,15 3-13,10-5-13,8-3-2,15 4 1</inkml:trace>
  <inkml:trace contextRef="#ctx0" brushRef="#br0" timeOffset="14">6783 463 27,'10'-15'30,"-10"15"-6,0 0-4,15-9-3,-15 9-5,0 0-4,0 0-1,-6 25-4,-1-2-1,-5 5-1,-3 2 1,-1 6-1,-3 2 1,0-1-1,0 4-1,6-13 2,-2-6-1,8-7 1,7-15 0,0 0-1,8-22 1,12-16-2,2-2 1,11-4-1,9-5-1,3-1 0,7 4-1,1 5 2,0 9-2,-5 15 2,-1 4-1,-11 9 0,-7 7 1,-13 8 1,-10 4-1,-15 10 1,-10 5 1,-6 1 0,-7 0 2,-3-2-2,-5-4 1,4-3-1,-3-6 0,8-10-2,4-7-1,7-14-3,18-4-5,1-3-10,10 1-17,7 1-2,10 0 2,7 4 0</inkml:trace>
  <inkml:trace contextRef="#ctx0" brushRef="#br0" timeOffset="15">7257 520 24,'-6'14'31,"2"2"2,-2 2-13,6-18-3,-15 26-4,15-26-2,-13 18-2,13-18-2,0 0 0,10-18-3,14 0 0,1-4-1,10-1 0,0-4-2,7 1 0,-3 2-1,-5 5 0,-6 15-1,-12 1 0,-16 3 0,0 0-1,-1 23-1,-12-15-4,4 14-6,-5-16-6,6 8-17,8-14-2,16 12 2</inkml:trace>
  <inkml:trace contextRef="#ctx0" brushRef="#br0" timeOffset="16">7819 469 30,'0'0'35,"0"0"2,-22 0 0,22 0-20,-19 22-7,7-7-3,-6 1-2,13 2-3,-1-1-1,-2-1-3,4 5-6,4-21-10,-13 9-19,13-9 0,7-18 0,-1 2 0</inkml:trace>
  <inkml:trace contextRef="#ctx0" brushRef="#br0" timeOffset="17">7829 379 22,'15'-12'31,"4"6"1,-19 6-2,19-13-27,2 19-24,-21-6-8,24 9-2,-24-9 0</inkml:trace>
  <inkml:trace contextRef="#ctx0" brushRef="#br0" timeOffset="18">8097 571 23,'0'0'32,"0"0"3,-10 17-10,10-17-9,0 0-1,-15-1-3,15 1-4,18-28 0,2 10-3,3-6-2,10-1 0,3-1-2,6 1-1,3 4 0,-4 12 1,-2 4-2,-6 5 1,-7 7-1,-9 2 0,-10 11 2,-7 5-2,-7-1 1,-4 1 0,-1-4 0,1-5-2,3 0-4,8-16-15,0 0-17,0 0 1,14-18 0,5 4 0</inkml:trace>
  <inkml:trace contextRef="#ctx0" brushRef="#br0" timeOffset="19">8730 444 33,'0'0'36,"0"-15"0,0 15-11,0 0-6,0 0-7,-21-7-3,21 7-4,-28 13-2,14-4-2,-1 9 0,0 1-1,2 0 0,4 0 0,8-4 1,1-15-2,23 19 1,4-18 1,2-11-1,4 0 0,2-4 0,-3 1 1,-1 1-1,-6 2 0,-7 3 0,-18 7-1,10 20 1,-16 1-1,-5 4 2,-7 9-1,-6 4 1,-2 8 0,-2 4 0,3-3 1,-2-3-1,4-4 0,2-6 1,4-7-1,5-8 0,12-19 0,-24 16-1,24-16 0,-23-10-3,7-4-2,2 10-9,-2-3-25,-5-2 0,4 3-1,1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2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12 529 33,'-12'14'34,"12"-14"1,0-20-12,16 7-10,1-14-3,10-2-3,3-17-3,6-1-2,4-9 0,1 4 0,-4-3 0,-3 7 2,-10 1-2,1 9 1,-8 10-1,-4 7 1,-6 7-1,-7 14-1,0 0 0,13-2-1,-13 2 0,11 29 0,-4-5-1,2 2 1,-2 2 1,3 8-1,-1 0 0,-2 1 0,-2-2 0,-2 0 0,-5-1 0,-2 1 0,-3 1 0,-5-7 1,-4-3 0,-3 2 1,-6-4-1,-2-1 0,-2-2 1,-3-3-1,-1-5 0,1-2 0,3-2 0,1-4-1,4-5 0,2-2-1,9-2-1,13 4-2,-7-15-3,4 0-8,3 15-15,22-13-9,-6 7-1,5 2 2</inkml:trace>
  <inkml:trace contextRef="#ctx0" brushRef="#br0" timeOffset="1">819 438 6,'0'0'26,"0"0"0,11-15 2,-11 15-23,18-3 2,-18 3 2,15-1 2,-15 1 0,0 0 1,0 0-1,-18 0-1,3 5-1,-9-3-3,-1 5-2,-5 2-1,2 4-1,1 2 0,3 4-1,6 2-1,7-1 0,9 2-1,7-4 0,6-2 0,7-3 1,4-1-1,1-3 0,1 0 0,-6-1 1,-18-8 1,16 19 0,-16-19 0,-24 27 0,1-15 0,-7-1 1,0 0-1,0-4-1,5-1-3,-4-12-11,13 2-26,16 4 2,-3-18-2,3 18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2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292 102 32,'15'-5'29,"-15"5"-3,0 0-7,0 0-5,-2 25-2,-11-13-3,3 8-2,-7-1-1,2 4-1,-3 2-1,1 1-1,-4-5-1,4 1 0,-2-2-1,4 0-2,3-3-4,12-17-2,-12 22-14,12-22-12,0 0-3,0 0 2,17-17 0</inkml:trace>
  <inkml:trace contextRef="#ctx0" brushRef="#br0" timeOffset="1">179 77 8,'0'0'30,"13"-14"2,5 12 1,9 2-16,1-5-4,16 5-4,0-3-2,11 0-2,-4-2-3,-1 0-2,-1 2-3,-13-4-5,-3 7-10,-15 0-14,-18 0-2,0 0 1</inkml:trace>
  <inkml:trace contextRef="#ctx0" brushRef="#br0" timeOffset="2">-4 287 20,'-8'17'30,"8"-17"1,22 2-7,4 1-6,-1-10-6,14 6-3,-1-8-3,6 4-2,1-1-3,-1-2-4,2 8-7,-10-3-15,1 1-7,-5 4-1,-7-1 0</inkml:trace>
  <inkml:trace contextRef="#ctx0" brushRef="#br0" timeOffset="3">740 245 10,'0'0'30,"0"0"0,0 0 1,0 0-15,-15-3-3,15 3-4,-6 13-2,6-13-2,-3 18-2,3-18 0,-4 17 0,4-17-2,0 0 1,0 0 0,0 0-1,26 1 1,-7-10 0,6-5-1,4-4 0,6-5-1,3 0 0,3 3 0,-6 1-1,-4 4 1,-2 1 0,-5 5 0,-8 10 0,-4 12 1,-11 0 0,-1 5 0,-7 2 1,-3 4-1,-5 0 0,1 2 0,-1-5-1,-1-3-2,8 0-5,-8-5-16,16-13-12,-8 18-1,8-18 0,0 0 1</inkml:trace>
  <inkml:trace contextRef="#ctx0" brushRef="#br0" timeOffset="4">1626 61 26,'20'-14'30,"-20"14"2,0 0-11,15-2-5,-15 2-3,-5 16-3,5-16-2,-14 29-2,4-9-1,-2 6 0,-3-3-2,-2 5-1,-4-4-1,3 0-1,-1 5-3,-3-11-5,8 5-11,2-8-15,-2-5-3,14-10 2,-17 8 0</inkml:trace>
  <inkml:trace contextRef="#ctx0" brushRef="#br0" timeOffset="5">1461 151 7,'0'0'32,"14"-15"1,0 17 1,6 4-14,-6-6-5,10 9-5,1-8-3,10-2-2,0 7-3,1-6-4,5 2-4,-6-12-12,3 2-15,1 1-2,-4 1 1,-4 6 0</inkml:trace>
  <inkml:trace contextRef="#ctx0" brushRef="#br0" timeOffset="6">2002 177 20,'0'0'27,"23"-10"-5,-4 10-3,-1-5-6,6 5-4,1-12-3,6 3-2,-4-4-1,1 10 0,-6-10-1,-3 8 2,-7-8-1,-12 13 1,0 0 0,0 0 1,-26-12-1,4 16 1,-11-3-1,3 6 0,-4 6-1,2 5 1,0 0-1,7 4 0,5 0-1,7 0 0,8 3-1,10-1-1,8-6-2,6-7-4,14 6-9,-1-12-12,9 0-9,7-5-1,6-2 2</inkml:trace>
  <inkml:trace contextRef="#ctx0" brushRef="#br0" timeOffset="7">2733 173 10,'0'0'23,"0"0"-4,-10-14-2,10 14-1,-19-5-3,4 4-2,-5-1-1,1 10-2,-7-6-1,2 7-1,-3-4-1,5 10-2,-1-6 0,10 8 0,13-17-1,-16 22-1,16-22 0,12 20-1,7-13 0,5-2 0,3-4 0,3-1 0,-1-1 0,-2-4 0,-3 3-1,-7 0 1,-17 2 0,14 3 0,-14-3 1,-11 19-1,-8-4 1,4 5 0,-5 5 1,4 4-1,-3 4 0,4-1 0,-3 2 0,2-1 1,7-2-2,-1-4 2,-2-5-1,0-6 0,12-16 1,-21 14-1,21-14 0,-22-6 0,22 6 0,-20-20 0,11 7-1,1-3-2,3 3-2,-1-6-5,6 19-6,7-18-18,-1 5-3,-6 13 1,25-22 1</inkml:trace>
  <inkml:trace contextRef="#ctx0" brushRef="#br0" timeOffset="8">3169 211 21,'0'0'29,"0"0"-5,-13 2-3,13-2-6,-9 17-2,4 0-3,-5-4-1,2 8-2,-4-4-1,1 2-2,1-4 0,6-1-1,4-14 1,-3 11-1,3-11-1,17-10-1,-1-4 1,2-2 0,1-3-1,5-1-1,-3-1 1,3 2-1,-7 3 0,1 3 0,-5 3 1,-13 10-2,22-8-1,-22 8-1,15 5-3,-15-5-5,14 12-9,-14-12-15,15 16-1,-15-16 2,16 13-1</inkml:trace>
  <inkml:trace contextRef="#ctx0" brushRef="#br0" timeOffset="9">3677 175 6,'0'0'29,"0"0"1,0 0 2,0 0-14,0 0-5,-8 12-3,-9-9-2,-2 11-3,-10-7 0,3 6-1,-1-3-2,2 4 0,3-1-1,6 2 0,4 0 0,11-1-1,5-2 0,10-4 0,3-3 0,7-5 0,5-4 0,1-4 0,2-5-1,2-5 1,-1-1 0,-3 0 0,-6 2 0,-4 1 1,-5 0-1,-15 16 1,18-15 1,-18 15-1,0 0 0,0 0 0,-17 22 1,8-8-1,-1-1 0,3 2 0,0-1 0,2-2-2,5-12 0,0 16-4,0-16-6,21 10-15,-4-12-9,2-2-1,8-4 0</inkml:trace>
  <inkml:trace contextRef="#ctx0" brushRef="#br0" timeOffset="10">4238 37 3,'18'-9'31,"-5"0"2,-13 9 0,24-11-12,-24 11-4,0 0-5,0 0-2,0 0-3,0 13-1,-8 3-1,-4 0-2,1 7-1,-4 3 1,1 0-2,-1 3 0,-1-1-2,4 3-3,-6-9-8,11 6-17,-9-7-7,5-4-2,-2-8 1</inkml:trace>
  <inkml:trace contextRef="#ctx0" brushRef="#br0" timeOffset="11">4035 180 4,'0'0'31,"12"-13"0,0 8 3,10 12-13,-3-11-6,17 11-3,-2-12-3,11 5-2,0-8-3,9 8 0,-3 0-3,-1 0 0,-11 0-1,-5 3 1,-10 0 0,-6 9 1,-18 2 1,0-14-1,-20 17 1,2-6-1,-1-1 0,0 2 0,-2-3 0,6 1-1,15-10-2,-21 13-2,21-13-4,0 0-18,0 0-12,0 0 1,11-24-3,-3 2 1</inkml:trace>
  <inkml:trace contextRef="#ctx0" brushRef="#br0" timeOffset="12">4585 2 14,'0'0'27,"14"-6"-2,-14 6-9,0 0-19,12 10-18,-12-10-2,0 0-2</inkml:trace>
  <inkml:trace contextRef="#ctx0" brushRef="#br0" timeOffset="13">4808 133 26,'0'0'32,"-21"20"3,6-17-12,6 11-6,-8-7-3,9 14-4,-3-10-3,11 13-1,1-9-2,12 0-1,9-5-2,9-1 1,10-7-1,5-4 0,7-7-1,-1-3 1,-4-12-1,-6 0 0,-8-2 0,-13 0-1,-13-1 1,-16 3-1,-13 3 0,-10 6 1,-8 11 0,-8 4-1,2 3-1,-1 1-4,17 18-11,8-3-18,6-1-1,11-1 0,4-5 0</inkml:trace>
  <inkml:trace contextRef="#ctx0" brushRef="#br0" timeOffset="14">5346 175 19,'16'16'30,"-16"-16"1,-9 16-8,11 6-6,-2-22-3,-14 28-4,14-28-3,-11 24-1,11-24-2,0 0-1,0 0-1,26 3 0,-5-14 0,6-4 0,4-2-2,2-6 0,1 1 0,-3 1 0,-5 11-1,-6 4 1,-5 4 0,-15 2 0,9 15 1,-14 5-1,-2 4 1,0 1 0,-1-2 0,2-1-2,3 2-3,-1-8-14,7 2-16,5-5-2,-8-13 0,25 13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4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362 285 24,'0'0'18,"6"-12"-1,-6 12 0,0 0-1,0 0-3,-6-19-2,6 19-1,-17-10-1,17 10-1,-28-9-1,15 9-1,-11-6-1,3 6-1,-6 7 1,0 3-2,-5 1 0,-1 4-1,-1 3 0,2 3-1,2 1 0,7 2 0,7-4 1,11 0-1,10-1-1,15-3 1,9-4-1,11-5-1,9-5 1,7-6-1,7-4 0,-3-6 0,-1-5 1,-5-1-1,-8-3 0,-8-3 1,-8 2 0,-11 2 1,-12 2 0,-7 6 0,0 14-1,-15-14 1,2 15 0,1 12 0,-1-2 0,3 7 0,1 0-1,5 1 0,3 2 0,3-8-1,8 2-2,-10-15-1,29 19-2,-15-19-8,11 4-10,-1-5-12,1-5-1,1-2 2</inkml:trace>
  <inkml:trace contextRef="#ctx0" brushRef="#br0" timeOffset="1">1045 0 15,'0'0'32,"0"0"1,0 0 3,0 0-17,0 0-5,-1 28-4,-8-9-1,2 9-1,-8 0-2,0 7-2,-3 1 0,1 2-1,-3-1-1,1-1 0,1 1-1,4-6-2,3 0-1,1-9-3,10 5-6,-5-15-15,5-12-12,14 16-1,1-16 1</inkml:trace>
  <inkml:trace contextRef="#ctx0" brushRef="#br0" timeOffset="2">1410 240 20,'0'0'30,"-5"-12"3,5 12-1,0 0-18,0 0-5,0 0-2,-26 5-1,9 3-1,-7 3 0,-3 1-1,-5 2 1,-1 4-2,0 3 0,7 0 0,4-6-1,10 2-1,11-2 0,11-3-1,12-4 0,8-5 0,8-5 0,4-4-1,2-6 1,-1-7-1,-4-4 0,-9-3 1,-10 1-1,-8 0 1,-7 3 0,-12 2 0,-1 5-1,-5 5 0,13 10-1,-23-5-2,23 5-3,0 0-2,1 18-2,-1-18-3,32 13-1,-14-13 1,12 8 1,-6-9 2,7 8 4,-5-7 4,-3-2 4,1 4 6,-8-4 1,3 6 2,-19-4 0,29 3 0,-29-3 0,30 13-1,-15-7-1,4 7-1,-19-13 0,27 23-2,-27-23 1,18 27-1,-18-27 0,6 16-2,-6-16 0,0 0 0,0 0-1,0 0 0,5-13 0,10-3-2,3 0 1,5-2-1,0 3-1,3 0 1,-1 5 0,-1 0 0,-2 4 1,-5 12 0,-5 1 0,-12-7 0,12 20 0,-12-7 0,-3 2 1,-3 1-2,-2 3-1,8-19-1,-21 26-4,8-18-4,11 7-19,2-15-9,-5 16-1,5-16 2</inkml:trace>
  <inkml:trace contextRef="#ctx0" brushRef="#br0" timeOffset="3">2443 249 4,'0'0'30,"-3"-13"2,3 13 0,0 0-13,-2-14-7,2 14-2,-14-3-2,14 3-1,-30 9-2,9 3 0,-4 0-2,-1 4 1,2 1-1,4 4-1,5-2-1,9 0 0,8-7 0,-2-12-1,29 11 0,-7-9-1,7-5 1,1-2 0,0-2 0,-6 2 0,-1 2 0,-5 1 0,-18 2 1,18 8 0,-16 4 0,-4 5 0,-6 7 0,-2 4 1,-5 6 0,-3 3-1,-2-2 1,1 1 0,-1-4-1,-1-1 0,3-7 1,-1-5-1,0-6 0,3-5-1,-2-5 1,2-4-1,1-3-1,-3-5 0,4 4-3,-5-5-2,19 10-6,-27-9-25,27 9-1,-12-10-1,12 10 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4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262 14 34,'10'-13'32,"-10"13"2,20-2-12,-20 2-6,-4 23-3,-8-4-3,4 12-1,-11 1-2,3 7-2,-9-2-1,1 7 0,-6-2-2,1-1 0,-1-5-1,2-5-2,4-3-2,0-9-3,16 6-6,8-25-24,-7 12-1,7-12-2,19-15 2</inkml:trace>
  <inkml:trace contextRef="#ctx0" brushRef="#br0" timeOffset="1">480 321 12,'0'0'30,"0"0"1,-15 7-7,15-7-6,0 0-3,0 0-5,0 0-1,15 8-3,-15-8-2,23-7 0,-6-1-1,8 2-1,2-4 0,2-2-2,2-2 1,-2 6-1,-4-3 1,-4-3-1,-3 0 1,-11 3 0,-5-2 0,-2 13 0,-22-13 1,0 11 0,-4 4 0,-5 6 0,-6 3 1,1 2-1,-1 10 0,4 4-1,5 3 1,7 0-1,4 1 0,9 1 0,6-6-1,7-1-1,12-10-1,3-10-2,13-1-3,-2-14-5,17 3-12,-5-7-12,4-5-2,1 1 1,-5-5 2</inkml:trace>
  <inkml:trace contextRef="#ctx0" brushRef="#br0" timeOffset="2">929 344 15,'0'18'32,"-3"-6"1,1 5-5,2-17-7,-6 26-6,6-26-3,-3 15-3,3-15-2,0 0-2,16-3-1,4-3-2,2-7 0,9-6-1,2-1 0,3 1-1,2 1 0,-4 2 0,-3 2 0,-9 5 0,-3 1 0,-19 8 2,14 18-1,-14-4 0,-7 3 1,-2 2-1,-3 0 1,0 3-2,-1-1 1,-1-6-2,0 0-1,14-15-2,-13 23-4,13-23-19,0 0-11,15 7 0,9-11 0</inkml:trace>
  <inkml:trace contextRef="#ctx0" brushRef="#br0" timeOffset="3">1697 335 41,'4'-16'32,"-4"16"2,4-23-13,-4 23-9,0 0-4,0 0 0,0 0-2,0 0-2,-14-3 0,-1 5-1,-3 6-1,-5 1 0,4 3 0,-4 1-1,-1 2 1,7 1-2,3 2 1,6 1-1,4-6 0,9 0 0,-5-13 0,18 15 0,0-12 0,1-3 0,3-6 0,3-1 0,-3-1 0,-3 1 1,-5 2 0,-14 5 1,0 0 0,5 23 0,-20-4 0,-1 8 0,-10 2-1,-2 5 1,1 3-1,-4-5 0,2-1 0,2-2-1,2-3-1,4-5 0,6-5-3,0-11-2,15-5-9,0 0-24,25 3 1,2-21-2,9-6 2</inkml:trace>
  <inkml:trace contextRef="#ctx0" brushRef="#br0" timeOffset="4">2285 198 25,'0'0'31,"0"0"3,-12-16-6,12 16-16,3 21-2,4-2-1,-7 2 0,3 9-2,-9-3 0,-1 7-2,-8-3-2,0 0 0,-9-3-1,-3 0-2,-2-6-2,-9-7-7,13 3-15,-5-7-12,4-5-2,3-6 2,3-6-1</inkml:trace>
  <inkml:trace contextRef="#ctx0" brushRef="#br0" timeOffset="5">2088 293 39,'10'-12'33,"2"8"2,5 6-7,-2-15-15,19 8-4,-1-8-3,12 2-2,8-4 0,9-4-2,0-2-1,3-2-1,-2-1 1,-7 1-1,-3 1 0,-7 1 1,-12 5-1,-9 2 1,-6 5 0,-19 9 0,0 0 1,2 15 0,-18 1 0,-6 6 0,-5 4 0,-7 6 0,-3 1 0,-6 4-1,2-1 1,2 1-2,2-3 1,8-5-1,7-3 0,11-8 0,11-18 1,16 10-1,8-14 0,8-11-1,5 1 1,4 0 0,-5 4 0,-5 5 0,-9 3 0,-9 8 1,-13-6-1,-2 28 1,-6-7-1,-4-4 0,2 2-3,-2-4-4,14 7-12,-1-10-20,-1-12 1,29 11-1,-1-13 0</inkml:trace>
  <inkml:trace contextRef="#ctx0" brushRef="#br0" timeOffset="6">3296 192 43,'0'0'37,"0"0"0,-11 17 0,11-17-24,0 22-4,-2-10-4,2-12-6,2 30-14,-2-30-21,-3 16-1,3-16-1,0 0 1</inkml:trace>
  <inkml:trace contextRef="#ctx0" brushRef="#br0" timeOffset="7">3185 444 52,'0'0'37,"-5"13"0,5-13-1,0 0-25,0 0-8,5 14-6,-5-14-24,0 0-9,-11 18-1,11-18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5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177 211 19,'0'0'18,"0"0"-3,0 0-2,6 13-1,-6-13-1,0 0-1,13 13-2,-13-13-1,24 5-1,-7-4-1,5-4-1,4-2 0,0-5-2,3-1 0,-1-3-1,0-4 0,-8-2 0,1-1 0,-3-3 0,-11 2-1,-1 3 1,-6-4-1,-3 7 0,-7 0 0,-3 6-1,-5 3 1,-6 4-1,0 5 1,-5 4-1,-2 6 1,-2 4-1,2 8 2,-6 2-1,4 8 1,-2 2 0,2 3 1,0 2 0,6-1 0,3-4 0,7 1 0,5-9 0,12-2 1,5-8-1,14-3-1,10-7 0,4-6-1,10-2-3,2-8-5,13 3-11,-4-5-13,-2 0-1,-5 0 0,-5-1 1</inkml:trace>
  <inkml:trace contextRef="#ctx0" brushRef="#br0" timeOffset="1">930 188 9,'0'0'28,"2"-14"1,-2 14 1,-7-15-13,7 15-5,0 0-4,-25-1-3,25 1 0,-28 11-2,7-2-1,-2 4 0,-4 2-1,1 4 1,-1-1-1,9 1 0,-2 0-1,6-3 1,7-3-1,7-13 0,15 20 0,-1-19-1,13-2 0,4-6 1,4-4-1,2-4 0,-1 2 0,-4-2 0,-4 1 1,-4 2 0,-8 4 1,-16 8 0,15-8 0,-15 8 0,0 0 1,-8 15 0,8-15 0,-13 27 0,3-10-1,-2 7 1,-5 1 0,5 1 1,-12 6-2,2 2 0,-1-1 1,1-2-2,0-1 0,3-4-3,4 0-4,-4-8-6,18-3-15,1-15-5,0 0-2,0 0 1</inkml:trace>
  <inkml:trace contextRef="#ctx0" brushRef="#br0" timeOffset="2">1007 609 31,'3'14'31,"-3"-14"1,0 0-9,0 0-8,0 0-3,0 0-4,-13-8-2,13 8-2,0 0-1,0 0-1,0 0-3,-12-16-3,12 16-10,0 0-18,0 0-3,0 0 2,0 0-1</inkml:trace>
  <inkml:trace contextRef="#ctx0" brushRef="#br0" timeOffset="3">407 559 8,'0'0'29,"-8"-15"1,8 15 1,0 0-13,0 0-4,13-9-5,-13 9-2,0 0-3,14 1-3,-14-1-5,17 6-15,-17-6-12,14 8-1,2-4 0,-16-4-1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5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545 236 7,'0'0'14,"22"-15"-2,-22 15-1,17-17 0,-17 17-2,12-21 0,-12 21 0,0-18 0,0 18-1,-15-16-2,-2 14-1,-7-2 0,-3 7-2,-8 0 0,-4 5 0,-3 3-1,-5 5 0,-2 7-1,1 7 1,-2 3-1,6 8 1,1 3-2,6 5 2,3-1-2,11 2 1,6-4-1,12-5 1,10-7 0,10-6-1,10-9 1,7-8-1,4-9 0,5-5 0,-3-7 0,-6-6-1,-3-2 1,-9-1-1,-8-1 1,-7 1 0,-9 3 1,-4 3-1,8 13 0,-17-19 1,17 19-1,-15-10 1,15 10-1,0 0 0,0 0 0,0 0 1,23 0-1,-1 2 0,4-2 0,5-2-1,3-1-1,0-4-3,2 6-6,-6-4-10,-4-3-10,-2 6 1,-9-4 0</inkml:trace>
  <inkml:trace contextRef="#ctx0" brushRef="#br0" timeOffset="1">903 439 1,'17'-11'25,"-17"11"2,0 0-5,5-13-4,-5 13-6,-14 2-2,-4 1-3,-1 5-1,-10 2-2,0 3 0,-3 1-2,-4 6 1,2-1-2,5 0 1,2 2-2,13-4 1,6-1-1,11-4 0,-3-12 0,28 10-1,0-12-1,2-6 0,5-3 0,-1-5 0,0-1 0,-3 0 0,-4 1 1,-3 0 1,-9 6 0,-15 10 1,17-11 0,-17 11 0,0 0 1,-10 19 0,5-7 0,0 5 0,0 1 0,5 2 0,1-1-1,10-2 1,4 0-3,6-8-5,8-1-13,4-3-12,0-8 0,4 0-1</inkml:trace>
  <inkml:trace contextRef="#ctx0" brushRef="#br0" timeOffset="2">1246 504 11,'15'10'26,"-15"-10"-2,3 14-4,-1-1-3,-2-13-3,-2 27-2,-1-15-3,8 2-2,-5-14-2,12 18-1,2-16-1,8-5 0,1-7-1,3-3 0,2-5-1,-3 0 0,-4-4 0,-3 1-1,-11 3 0,-4 2 0,-3 16-3,-16-18-3,16 18-9,-21 5-18,21-5 0,-15 11 0,15-11 0</inkml:trace>
  <inkml:trace contextRef="#ctx0" brushRef="#br0" timeOffset="3">1863 249 13,'15'-3'20,"-15"3"-11,0 0-2,0 0-2,0 0 0,1 14 1,-1-14 0,0 0 0,0 0 0,0 0 1,0 0-1,0 0-1,0 0 0,0 0-2,0 0-1,0 0-1,0 0 0,0 0-1,0 0 0,0 0 1,0 0 1,0 0 0,0 0 1,0 0 1,-13 8-1,13-8 1,0 0 0,-19 12-1,6-6 1,13-6-2,-26 25 0,12-8 0,0 2 0,-5 1-1,8 4 1,3 0-1,4-3 0,6-1 0,5-3-1,3 0 1,4-3-1,8 0 1,-6-4-1,-2 3 0,-14-13 0,21 23-1,-21-23 1,0 22 0,0-22 1,-16 22-1,0-13 1,-6-3 0,-1-4 0,1 1 0,0-4 0,5-1-1,0-1-4,3-8-9,14 11-19,0-19-2,12 5 1,5 3-1</inkml:trace>
  <inkml:trace contextRef="#ctx0" brushRef="#br0" timeOffset="4">2350 334 28,'0'0'27,"0"0"1,-5-15-9,5 15-7,-16 1-4,16-1-2,-27 10-1,9-1-1,-3 2-1,3 4-1,0 0 0,4 2-1,3-1 0,4 2 0,7-1-1,7 0 1,3-1-1,-2-1 1,3 1-1,2-3 0,-6 0 0,-2 1 1,-5-14 0,-3 21 0,-12-13 0,15-8 1,-28 18 0,9-11 0,1-4-1,-6 0-2,3 2-3,-1-7-11,4 2-17,4-1-2,-3-5 2,17 6-2</inkml:trace>
  <inkml:trace contextRef="#ctx0" brushRef="#br0" timeOffset="5">3429 141 23,'0'0'28,"-2"-24"1,2 24-11,-27-10-5,4 8-3,0 7-2,-11 3-2,-2 9-1,-8 2-1,2 6-1,0 5-1,3 7 0,3 5 0,7 3-1,7 0 0,13 0 0,11-6 0,16-3 0,10-11 0,14-5 0,8-14 0,6-10 0,7-11-1,-3-11 0,6-8 0,-5-6-1,-9-5 1,-6-4-1,-12-1 1,-9 5 0,-11 2 0,-15 8-1,-10 10-1,-11 4-3,-2 17-9,-8 4-18,-2 5-1,1 8 0,-3 3 0</inkml:trace>
  <inkml:trace contextRef="#ctx0" brushRef="#br0" timeOffset="6">3260 394 27,'10'24'28,"-2"-6"-1,1-3-10,4 6-3,-3-2-6,5 2-2,-2 0-7,-3-3-9,4-8-17,7 4-3,-6-9 2,6 0-2</inkml:trace>
  <inkml:trace contextRef="#ctx0" brushRef="#br0" timeOffset="7">3817 412 13,'0'0'28,"0"0"0,-9 13-2,9-13-12,-11 27-3,-1-11-2,8 6-1,-4-3-1,7 2-2,0-5-1,3 0 0,-2-16-1,25 18-1,-3-17 0,11-5 0,1-5 0,3-3 0,3-8-1,0-1-1,-4-3 1,-5-2-1,-11 1 1,-8 0-1,-6 4-1,-10 2-3,4 19-2,-26-21-12,9 19-16,17 2-1,-20 8 1,20-8-1</inkml:trace>
  <inkml:trace contextRef="#ctx0" brushRef="#br0" timeOffset="8">4390 388 6,'15'-16'28,"-15"16"1,15-13 2,-15 13-16,0 0-3,0 0-5,0 0-2,-19 16-1,1-6-1,-4 6 0,-2 1-1,4 4 0,1 0-1,6 0 1,5-1-1,12-3 0,4-2-1,9-3 0,2-5 0,3-6 0,3-5 0,-2-6 0,6-3-1,-4-6 2,-1-3-1,-7 0 1,-4 0 0,-3 4 1,-10 2-1,0 16 1,-9-13-1,9 13 0,-16 13 0,11 0 0,-3 3 0,8 2-1,13 0 0,2 0-1,8-2-3,2-10-3,11 4-10,3-6-15,4-7-2,0-5 0,-4-3 1</inkml:trace>
  <inkml:trace contextRef="#ctx0" brushRef="#br0" timeOffset="9">5163 335 28,'-24'15'28,"2"-6"-7,-4 7 0,-7-3-5,1 8-3,-5-7-4,10 6-2,1-7-1,11 3-2,15-16-1,5 18-1,15-18-1,15-5 0,9-8-1,11-5 0,6-9-1,5-7 0,6-5 0,-5-5 0,1-4 0,-7-2 1,-3-2 0,-12 5 0,-9 7 1,-16 5 1,-13 9-1,-16 14 1,-14 11 1,-15 14-1,-11 11 0,-2 13 1,-3 5-1,8 6-1,10 3-1,11-1-2,19-2-4,9-10-4,23 0-14,9-11-10,12-6-2,6-8 2</inkml:trace>
  <inkml:trace contextRef="#ctx0" brushRef="#br0" timeOffset="10">5870 377 18,'-7'14'20,"7"-14"-2,-9 18-2,8-6-2,1-12-3,-6 19-1,6-19-2,0 0-2,0 0 0,0 0-1,0 0-1,0 0 0,10-27-1,2 7-1,1-6 0,7-2-1,1-1 0,3 2-1,0 1 0,-2 6 1,-1 6-1,-1 6-1,-3 8-1,-17 0-2,21 18-3,-21-18-9,9 21-15,1-8-1,-10-13 1</inkml:trace>
  <inkml:trace contextRef="#ctx0" brushRef="#br0" timeOffset="11">6473 241 14,'0'0'29,"-15"1"0,-3 2 2,-3 1-18,1 9-3,-6 0-3,0 6-1,-3-1-3,2 5 0,1-1-1,10 2 0,3-3 0,10 0-1,9-6 1,9-6-1,10-5 0,8-7-1,4-6 1,6-9-1,1-4 0,-4-5 0,-3-2 0,-1 0 0,-13 1 0,-4 4 1,-9 4 0,-10 20 0,2-17 0,-2 17 0,-18 11 1,8 4-1,-3 4 0,0 5 1,6 2-2,0 0-2,5 3-1,4-10-4,12 4-9,-1-9-17,7-9-2,6-8 1,2-9 1</inkml:trace>
  <inkml:trace contextRef="#ctx0" brushRef="#br0" timeOffset="12">7018 75 10,'0'0'29,"21"-15"1,-21 15 2,0 0-15,17 15-4,-17-15-2,-3 32-2,-6-11-3,1 8-1,-7 0-1,-3 6 0,-5 1-3,-6 1-2,1 4-6,-6-7-14,6 1-13,0-6-1,1-5 1,5-6 0</inkml:trace>
  <inkml:trace contextRef="#ctx0" brushRef="#br0" timeOffset="13">6794 304 21,'22'-18'29,"9"8"0,6 2-9,2-1-6,11 6-3,-2-2-2,6 5-2,-11 0-3,1 3-1,-14 2 0,-4 3 1,-11 0-1,-6 3 0,-8 2 1,-1 3-1,-4-3 1,2 1-1,2-14 0,13 18 0,5-15-2,9-4 1,5-7-1,6-4 1,1-4-1,0-3-1,-3-2 1,-13-1-1,-7 2 0,-12 1 0,-8 6-1,-9 2-1,-1 8-2,-7-1-4,21 4-11,-25 20-16,25-20-2,-7 22 1,7-22 0</inkml:trace>
  <inkml:trace contextRef="#ctx0" brushRef="#br0" timeOffset="14">7687 289 11,'0'0'29,"12"11"1,-7 4-5,-5-15-9,5 29-2,-5-14-2,0 6-3,-7-8-2,6 3-2,1-16 0,-7 15-1,7-15 0,0 0-2,20-27 0,4 10-1,1-4 0,3 0 0,2-2-1,-1 4 0,-1 1 0,-5 7 0,-5 6-2,-18 5-1,18-6-6,-18 6-6,0 0-17,21 6-4,-8 2 2,6-2-1</inkml:trace>
  <inkml:trace contextRef="#ctx0" brushRef="#br0" timeOffset="15">8251 331 22,'0'0'29,"0"0"1,15-6-8,-15 6-6,15-8-5,-15 8-4,23-15-1,-10 4-3,0 3-1,-3-5-1,-10 13 0,9-16 0,-9 16 0,-18-13 1,-2 14-1,0 4 1,-3 5 0,-1 3 0,4 6 0,1 3 0,7 2 0,11 0 1,17 0-2,1 0 0,12-3-2,9-1-3,0-6-4,10 4-8,-5-7-19,-9-3 0,-5-1 1,-10-6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7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484 0 21,'-13'8'18,"-4"3"-2,-5 3-2,-4 4-3,0 3-2,-2 2-3,-1 5-2,1-1-1,6 2-1,5 1 0,10-2-1,5 1 0,8 0 0,7-3-1,8 1 1,3 1-1,4 2 0,-2-3 0,0 5 0,-6-3 0,-5 0 0,-8 5 0,-7-1 0,-10 3 1,-9-3 0,-6 0 1,-9 3 0,-4-3 1,-3 2 0,0-6 0,5 0 0,1-1-1,11 0 0,7-4-1,9 0 0,7 0 0,13 0 0,6 0-1,5 0 1,2 2-1,3 3 0,-4 1 0,-2 1-1,-5 1 1,-8 2 0,-8 1-1,-8 0 2,-7-1-1,-6 0 1,-7-5 0,0-2-1,-2 5 1,1-1-1,3-4 1,8-2 0,5-2 0,9-2-2,8 0 2,7-2-1,6-9 0,8 1 0,2 0 0,2 0 0,-3 4-1,-4 1 1,-4 3-1,-9 2 1,-7 6 0,-9 2 0,-9 1 0,-5 4 0,-4 0 1,-7 4 0,-1-2-1,1 2 1,2-5 0,5 0 0,4-3-1,6-1 1,6-4-1,8-3 1,7-3-1,1-1 0,7-2 0,-1-2 0,1 2 0,-4-1 0,-3 0-1,-3 0 1,-7 8 0,-1 1 0,-5 1 1,-4 1-1,-2 2 0,3-1 1,0 0 0,1 2-1,-2-11 1,5-2-1,-1-2 1,8-14 0,-9 16 0,9-16-1,0 0-1,0 0-2,0 0-7,9-14-15,1 0-8,10-5 0,2-13 0</inkml:trace>
  <inkml:trace contextRef="#ctx0" brushRef="#br0" timeOffset="1">1618 892 1,'0'0'15,"18"2"-2,-1-2-2,5-2-1,5 1 0,9 1 0,14-4-2,13 3 1,9-3-2,16 1-1,13-2-2,15 1 0,12-3-1,14 1-1,3-2 0,10 0-1,3 0 0,2 0-1,1 1 1,-5-1-1,-7 2 1,-13 0 0,-11-1 1,-15 2 0,-16-1-1,-18 1 1,-16 0 0,-17 1 0,-12-1 0,-8 2 0,-23 3-1,18-5 0,-18 5-1,0 0 0,0 0-3,-22 0-4,22 0-7,-28 16-13,4-10-4,6 5 1</inkml:trace>
  <inkml:trace contextRef="#ctx0" brushRef="#br0" timeOffset="2">2524 913 21,'0'0'13,"0"0"0,0 0-1,0 0-1,0 15-1,0-15 0,-15 22-2,1-6-1,-5 1 0,-5 7-1,-10-2-2,-2 4 0,-9 2-1,-5 6-1,-6-2-1,-5 2 1,-4 0-2,-4-1 1,-4 2 0,0-1 0,-2-5-1,3-2 1,-1-3-1,2-3 0,-1-2 0,9-2 1,2-6-1,4-1 0,3-3 1,5 0-1,6 4 0,7-8-1,9 9 2,6-1-2,8 2 1,11-1-1,6 3 2,14-3-1,9-6 1,14 5 1,8-8-1,12-1 0,5-5 1,5-7-1,1 4 0,-4-8 0,-8 10-1,-11-8 1,-11 8-1,-13-6 0,-11 8 0,-14 2-1,-7 12-1,-12-3-3,2-2-4,-6 2-10,2-6-14,4 11 1,0-11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7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203 11 10,'0'0'30,"0"0"0,3-14 2,-3 14-16,-20 14-3,8 4-3,-10 0-1,1 11-2,-9 1-2,4 8 0,-4-1-1,11 2-1,2-3-1,10-2 0,5-3-1,8-5 0,9-7-1,8-8 1,5-4-1,2-7 0,3-5 1,-2-6-1,-4-2 0,-5-2 0,-7-1 0,-9 1 0,-6 15 1,-14-19-1,-3 16 0,-11 6 0,-6 3 0,-3 3-2,6 5-4,0-6-8,9 0-20,9 4-2,13-12 0,0 0 0</inkml:trace>
  <inkml:trace contextRef="#ctx0" brushRef="#br0" timeOffset="1">459 303 23,'0'0'33,"10"13"2,-10-13-1,7 11-15,-7-11-9,0 0-5,0 0-3,0 0-10,0 0-18,0 0-8,0 0 0,0 0-1</inkml:trace>
  <inkml:trace contextRef="#ctx0" brushRef="#br0" timeOffset="2">1112 63 16,'22'-10'30,"-5"-3"1,2-2 0,2 10-15,-21 5-3,23-11-3,-23 11-1,0 0-3,-15-6-1,0 9 1,-12 0-3,1 5 0,-7-1-1,-1 4 0,2 1-1,1 1-1,6 2 1,9 1-1,6 3 0,10 0 0,12 1 0,3 0-1,11 2 0,1-1 0,4 2 0,-4-2-1,-5 1 1,-3-1 0,-8 1 1,-8-2-1,-12 0 1,-6-1 1,-9 0-1,-5-2 1,0-4-1,-3 0 1,-2-6 0,10-2 0,5-7 0,19 2-1,-9-17 1,22-2-1,5-5 0,12-5 0,6-5 0,4-2 0,2-1 0,-3 1-1,0 5 1,-7 3-1,-4 8-2,-12 1-3,1 12-9,-17 7-20,0 0-1,0 0 0,0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8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561 73 15,'23'5'26,"-23"-5"-7,19 1-2,-5 1-2,-14-2-4,18-7-3,-18 7-2,11-15-1,-11 15-1,-2-22-2,-5 11 0,7 11-1,-31-21 0,5 18 1,-7 1-1,-8 9 0,-9 6 0,-5 9 1,-4 5 0,-1 6 0,-5 7 0,4 8 0,1-1 0,16 2 0,13-1-1,15-5 1,10-4-1,16-4 0,11-12 0,15-11 0,8-8 0,4-8-1,-3-8 1,-3-6-1,-5-3 1,-8-3-1,-8-2 0,-7 5 1,-11 1-1,-5-3 2,-7 9-1,9 14 0,-13-16 0,13 16 2,0 0-2,29-3-1,2 6-1,6 6-4,13-2-4,-4-4-11,3 0-15,2 2 0,-6-3 0</inkml:trace>
  <inkml:trace contextRef="#ctx0" brushRef="#br0" timeOffset="1">1194 183 8,'0'0'26,"-12"-11"1,-3 6-8,-1 7-3,-11 1-5,3 7-1,-12-4-2,-1 13-1,-10 0 0,7 7-2,-1-2-1,8 2 0,2-2-1,12 0-1,13-3-1,14-9 0,11-4-1,10-8 0,5-4-1,6-6 0,4-1-1,-5-11 1,-6 6-1,-4-2 1,-6 4 0,-5-1 1,-18 15 0,15-8 1,-15 8 0,-5 16 0,5-16 1,-6 29-1,5-13 0,2 8 1,8-6-1,3-1-2,8 1-1,-1-7-6,10 2-14,4-5-11,-2-8-1,6-2 0</inkml:trace>
  <inkml:trace contextRef="#ctx0" brushRef="#br0" timeOffset="2">1662 225 15,'0'0'26,"0"0"-1,0 0-6,-11 17-4,4-4-3,6 8-2,-6-3-2,8 3-1,-2-1 0,5-3-2,-4-17-1,20 17 0,-5-17-1,5-2-1,2-7 0,0-9-1,7-3-1,3-2 1,-3-1-1,-3 1 1,-6 0-1,-3 4-1,-2 5-2,-15 14-3,0 0-10,0 0-18,0 0-1,0 0 1,0 0 0</inkml:trace>
  <inkml:trace contextRef="#ctx0" brushRef="#br0" timeOffset="3">2279 167 9,'0'0'22,"16"-8"-4,-16 8-1,0 0-1,-14 3-2,14-3-1,-27 10-3,11-2-1,-6-3-3,3 3-1,-3-2-1,7 4-2,-3-6 0,18-4-1,-18 18 0,18-18-2,5 18 0,-5-18-1,19 24 1,-5-13-2,4 5 1,-2-4-1,0-1 0,-5 3 1,-11-14 1,18 15 2,-18-15 1,-1 14 1,1-14 0,-24 10 2,4-7-1,1 3 1,-8-3-1,3 4 0,-2-6-1,6 2-2,2-2-1,5-3-4,13 2-12,0 0-17,0 0-3,19-10 2,-6 1-1</inkml:trace>
  <inkml:trace contextRef="#ctx0" brushRef="#br0" timeOffset="4">2733 173 15,'0'0'27,"-16"0"2,-3 1-8,3 5-6,-9-1-5,6 6-2,-4 0-1,3 0-3,1 4 0,4 2-2,8 1 1,7-2-3,6 0 1,5-1-1,8-4-1,5 3 1,-1-6-1,3-1 0,0-1 0,-7 0 0,-5-2 1,-14-4 1,0 0 1,3 16 0,-3-16 0,-29 11 1,2-8-1,4 4 1,-2 0-2,-1-3-3,6 5-7,-1-1-22,5-5-3,16-3 1,-14-3-1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8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0 325 20,'0'0'29,"0"0"3,0 0-10,0 0-6,18-7-3,4 9-4,-1-5-1,3 3-3,4-2-1,-2 1-4,2 1-2,-11-4-7,6 7-8,-7-1-16,-16-2-2,18 5 1</inkml:trace>
  <inkml:trace contextRef="#ctx0" brushRef="#br0" timeOffset="1">778 61 21,'0'0'27,"12"12"-8,-18 2-4,0 10-1,-7 0-3,2 8-1,-9-1-2,2 6-1,-4-10-2,3 1-1,2-1 0,5-2-2,1-5 1,11-20-1,-6 17-1,6-17 0,16 2 0,-2-2 0,5-10-1,3 2 1,4 1-1,3 7 0,3-7 0,0 7 0,-3 7-1,-1-6-3,-1 10-5,-9-9-12,-2 7-12,-2 1-1,-14-10 1</inkml:trace>
  <inkml:trace contextRef="#ctx0" brushRef="#br0" timeOffset="2">1214 296 23,'0'0'29,"0"0"1,0 0-10,7 13-8,-1 6-3,-6-3-1,6 5-3,-2-5 0,6 3-2,2-5 0,5-4-2,2-2 1,1-13 0,7-6-2,5-5 2,0-3-2,0-5 1,-5-2-1,-1 1 1,-6 1-1,-3 5 0,-10 2 1,-7 4 0,0 13-1,-27-9 1,2 13-1,-3 6 0,-1 1-1,-4 4-3,7 2-4,-6-2-9,9-1-16,9-2-1,14-12 1</inkml:trace>
  <inkml:trace contextRef="#ctx0" brushRef="#br0" timeOffset="3">2035 0 13,'0'0'26,"-9"22"-5,4 2-4,-5 1-2,1 9-3,-8-7-2,5 8-2,-8-6-2,3 3-1,-2-8-1,7 1-1,-5-6-1,10-6 0,7-13-1,-7 14 0,7-14-1,20-8 0,1-2 0,3-4 0,7 0-1,1 0 0,1 2 1,1 4-1,-4 6 0,-2 7 0,-5 5 0,-7 6 1,-3 1-1,-7 1 1,-5 8 0,-2-2 0,-8 0 1,-3-5-1,-7-3 2,-1-1-2,-3-1 2,1-3-1,-3-10 0,1-2 0,4-6-1,1-7 0,4 1-3,1-7-3,7 4-5,-1-6-11,4 3-11,11 5 2,-2-2-1</inkml:trace>
  <inkml:trace contextRef="#ctx0" brushRef="#br0" timeOffset="4">2568 301 21,'0'0'24,"0"0"-6,0 0-7,-16-4 0,16 4-2,-17 10-1,5 3-1,-6 0 0,0 6 0,-4-1-3,6 3 0,0-4-1,6 2-1,5-1 0,8-5-1,-3-13-1,33 10 0,-10-13 0,6-9 1,4-4-2,2-2 1,-2-2-1,-5-1 2,-1 0-1,-9 3 1,-6 1 1,-12 17 0,0 0 0,6-12 0,-6 12 1,0 0-1,-19 15 0,17-1 0,1 1-1,4 1 0,2 0-1,7-2 0,5 0-2,-2-5-2,9 5-2,-7-21-4,12 7-10,-7-9-11,1-5-3,2-1 1</inkml:trace>
  <inkml:trace contextRef="#ctx0" brushRef="#br0" timeOffset="5">3254 84 25,'0'0'32,"-13"15"2,13-15-8,-13 24-10,0-10-4,5 7-3,-6-4-2,6 6-2,-3-1-1,3 2-1,-2 1-2,-1-4-1,3 6-2,-7-5-5,8 4-6,-10-5-15,6-7-7,1-1-2,-5-7 2</inkml:trace>
  <inkml:trace contextRef="#ctx0" brushRef="#br0" timeOffset="6">2999 285 17,'11'-22'30,"4"16"1,3 5-8,1-4-7,13 8-3,-3-8-4,14 8-2,-3-7-2,8 3-2,-3-3-1,1-1-1,-3-1 0,-4 1 0,-7-2 0,-6 1 1,-9 3 0,-3 0 1,-14 3 1,0 0-1,0 0 0,-6 17 0,-6-4 0,1 1-1,-7 4-1,0 1 0,-3-2-1,1 3-3,5 3-3,-8-12-10,23-11-18,-25 19-2,25-19-2,-17 15 1</inkml:trace>
  <inkml:trace contextRef="#ctx0" brushRef="#br0" timeOffset="7">3292 283 22,'0'0'33,"0"0"1,16-16 0,-16 16-20,35-10-3,-7 5-4,6 4-2,8-3-4,3 0-5,9 5-9,-6-4-14,1 2-8,-2 0 1,-10 0 0</inkml:trace>
  <inkml:trace contextRef="#ctx0" brushRef="#br0" timeOffset="8">3858 240 14,'17'-10'29,"-17"10"2,0 0-10,0 0-3,0 0-3,0 0-1,0 0-3,0 0-3,-22 14-1,7 1 0,-6-2-3,6 4 0,-2-2-2,10 4 0,5 0-1,11-1-1,11-3 1,11-9-2,8-4 1,7-2-2,7-4 1,0-10 0,-2-4 0,-3-4 0,-11-4 0,-9 7 0,-15-5 1,-14 3 0,-13 0 1,-17 8-1,-5 5 0,-10 5-1,4 10-4,-6-1-13,15 8-17,8 4-2,8-2 0,12 0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9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305-3 13,'26'0'11,"-9"3"-1,-3 2 0,-1 1-1,-13-6 0,17 15 0,-17-15 0,6 26 0,-15-12-1,1 7 0,-9 1-1,-2 7 0,-8-1-1,5 7-2,-3-3 0,5 2-1,0-2-1,8 0 0,7-2-1,7-2 1,8-1-1,5-2-1,4 1 1,3-2 0,-1 4-1,-3 2 0,-4-1 0,-7 2 0,-9 2 0,-7 0-1,-8 3 1,-9 3 0,-2-3 0,-4 1 0,0 0 0,4-1 0,4 2 1,9-1-1,8-1 1,12-1-1,4 0 0,10-3 0,5 3 0,-1-3-1,-3 1 1,-1-1 0,-8 0-1,-8 0 1,-5 4 0,-10 1-1,-7 0 1,-3 3-1,-3 0 2,0 1-2,2-1 2,5 0-2,6-1 1,7 0 1,7 0-1,6 1 0,5 1 0,1 0 1,2 0-1,-8 1 0,-3-2 0,-5-1 0,-7 0-1,-8-5 2,-3 0-1,-5-2 0,-3-3 0,4-3 1,4 1-1,0-1 0,7-5 1,6 0-1,5-5 1,7 0-1,2 0 0,1-2 0,2-1 0,-12-13 0,20 25-1,-17-11 1,1 2 0,-7 1 0,-1 1 0,-3 3 0,-2-1 0,1-1 1,1 0-1,5-1 0,2 0 1,4-2-1,3-2-1,0-1-2,6 0-2,-13-13-4,22 17-9,-22-17-15,0 0 1,0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3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23 8 9,'0'0'23,"-6"-13"-2,6 13-2,0 0-1,0 0-4,0 0-2,0 0-3,-16-3-1,16 3-2,0 0-1,3 24-1,-5-6-1,4 10 0,0 7-1,1 16 0,-2 7 0,4 8-1,0 7 1,0 0-2,-1 7 1,0-1-1,1 0 0,-2-5 0,-1-5 0,-2-6 0,-3-5 0,0-8 0,-1-13-2,1-10-1,5-6-4,-2-21-8,0 0-15,0 0-7,17-16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59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262 187 7,'8'-13'26,"-8"13"1,0 0-7,0 0-2,0 0-4,0 0-3,0 0-2,-4 16-1,4-16-2,-11 21 0,0-6-2,4 4-1,-6 0 0,1 4-2,-3 2 1,1-2-1,1 2 0,0 1-1,0-1 0,1-4-1,5 0-3,-3-8-2,10 3-6,0-16-12,-8 13-8,8-13-3,0 0 3</inkml:trace>
  <inkml:trace contextRef="#ctx0" brushRef="#br0" timeOffset="1">136 85 15,'-2'-13'26,"2"13"1,0 0-9,12-18-5,-12 18-3,20-10-2,-3 7-3,1 0-1,8 0 0,2 0-2,5 2 0,8 0 0,4 1-1,3 2-1,-3 2 1,-1 3-1,-6 1 0,-6 1 0,-8 6 0,-11-2 0,-9 3 0,-9 1 0,-5 0 1,-8 0-1,-9-1 1,-3-2 0,3-1 0,-1-1 0,3-1 0,1-5 0,4 1-1,3-1 1,17-6-1,0 0 1,0 0-1,0 0-1,0 0 0,8 14 0,-8-14 0,23 13-1,-7-5 1,3 4-1,-3 2 0,2 2 0,-3 3 1,-6 2-1,-1-2 2,-10 4 0,-10-1 0,-6-1 2,-3 1 0,-8-5 0,-4 1 1,-6-5-1,1 1 1,-2-6-1,2-1 0,-1-5 0,1-2-1,5-2 0,-1-4-2,8 0-1,-5-5-4,13 4-6,-1-5-12,19 12-8,-14-20 0,14 7 0</inkml:trace>
  <inkml:trace contextRef="#ctx0" brushRef="#br0" timeOffset="2">1010 258 18,'0'0'18,"0"0"0,0 0-2,-8-15-1,8 15-3,-13-3-1,13 3-2,-31 0-2,12 6-1,-11 6-2,1 1 0,-5 6-1,-2 3-1,2 2 0,6 5 0,5-5 0,8 2-1,10-7 1,13-3-1,11-6-1,7-6 0,12-7-1,3-5 0,5-6-1,-2-5 0,-1-1 0,-6-4 1,-6 5-1,-7-2 2,-7 5 0,-9 2 0,-8 14 1,3-13-1,-3 13 1,0 0 1,-18 9-1,11 3 0,-1 2 0,1 2 1,0 2-1,3 2 1,0 0-1,5-1 1,3-1-2,2-4-1,6-1-4,-12-13-9,24 6-17,-2-7-2,-1-6 1,4-4-1</inkml:trace>
  <inkml:trace contextRef="#ctx0" brushRef="#br0" timeOffset="3">1550 110 16,'0'0'29,"0"0"1,15 5-2,-15-5-10,4 15-6,-4-15-2,-1 27-2,-7-11-3,4 6 0,-6 1-1,0 4-2,-7 2 2,0 1-3,-2 1-2,-7-3-5,11 8-10,-7-7-17,0-4-2,5-5 1,2-6-1</inkml:trace>
  <inkml:trace contextRef="#ctx0" brushRef="#br0" timeOffset="4">1294 299 15,'13'-8'29,"-13"8"1,33-17 1,-5 15-17,-1-3-4,12 4-2,-3-4-3,8 5-2,0-5-5,-3-2-6,3 1-15,-2 1-8,-6-6 0,-5 2 0</inkml:trace>
  <inkml:trace contextRef="#ctx0" brushRef="#br0" timeOffset="5">2020 5 7,'22'-9'28,"-22"9"2,0 0 1,0 0-12,-5 13-5,0 5-3,-11-2-2,3 11-2,-6 2-1,0 8-2,-1-1 0,-2 6-2,2 0 0,1-2-1,5-6 0,7-6 0,4-10 0,3-18 0,17 9-1,2-19 1,8-6 0,4-5-1,3-4 0,0 2 0,-4 3 0,-4 6 0,-2 6-1,-7 6 1,-17 2-1,16 20 1,-19-3 0,-1 5-1,-5 1 1,-1 0 0,-2-1 0,2-2 1,1 0-2,4-7-2,9 3-6,-4-16-17,11 16-8,7-11-1,4-7 0</inkml:trace>
  <inkml:trace contextRef="#ctx0" brushRef="#br0" timeOffset="6">2484 314 11,'14'-4'24,"-4"-8"1,9-1-6,-3 3-9,-2-4-4,0 2 0,-6-2-1,-8 14 0,3-19-1,-3 19 1,-26-8 1,5 10-1,-6 6 0,2 7 0,-4 1 0,4 9-1,3-1 0,7 3-1,1 2-1,11 1 0,5-4 0,5-2 0,5-3-1,4-4 0,5-2-1,3-3-1,8-3-3,-1-8-6,13 4-12,-2-5-12,4-5 0,3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0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197 148 22,'0'0'25,"-6"15"-9,6-15-2,-15 21-1,8-5-2,-8-3-3,7 6-1,-4-6-1,3 3-2,9-16 0,-10 19-1,10-19 0,0 0-1,12 13-1,1-15 0,1 1-1,4 2 1,0 1-1,-3 3 0,2 3 0,-6 4 0,-1 3 0,-3 2 1,-6 2-1,-2 0 1,-6 0 1,0-2 0,-5-1 0,0-1 0,-6-3 1,0-1-1,-2-5 0,-1 1 0,1-3-1,-1-3 0,4-1-3,-5-7-4,22 7-7,-24-6-18,12-6-3,5-2 0,-5-7 1</inkml:trace>
  <inkml:trace contextRef="#ctx0" brushRef="#br0" timeOffset="1">157 230 28,'34'-9'30,"11"5"1,0-1-9,4-7-10,7 5-6,-4 1-6,-5-2-12,-12 2-16,-1 7-3,-15-2 1</inkml:trace>
  <inkml:trace contextRef="#ctx0" brushRef="#br0" timeOffset="2">556 416 26,'2'23'33,"-2"-23"3,0 16-2,0-16-16,0 0-6,0 18-4,0-18-1,0 0-2,0 0-3,0 0-1,0 0-2,-13-18-3,13 18-7,-1-16-15,1 16-9,1-17-3,-1 17 3</inkml:trace>
  <inkml:trace contextRef="#ctx0" brushRef="#br0" timeOffset="3">913 246 12,'0'0'31,"0"0"1,0 0 1,0 0-15,-5 15-6,5-15-4,-17 16-2,17-16-2,-14 19-1,14-19-2,-5 18 0,5-18 0,17 13 0,-5-7-1,7-1 1,0 0-1,-1 2-1,1 4 1,-1 0 0,-7 2 0,-4 1 0,-3 1 0,-4 2 1,-6-1 0,-4 0 1,-7-4 1,-3 1-1,-4-4-1,0 0-1,0-4-2,-5-6-7,12 2-15,0-6-11,2-6 0,8-3-1</inkml:trace>
  <inkml:trace contextRef="#ctx0" brushRef="#br0" timeOffset="4">930 255 22,'20'-12'32,"8"3"2,-2-2-2,-4-3-16,12 8-7,-5-1-6,0-1-6,0 7-14,-2-1-15,-9-2-1,-1 4 0</inkml:trace>
  <inkml:trace contextRef="#ctx0" brushRef="#br0" timeOffset="5">1760 179 19,'0'0'30,"18"-3"2,-18 3-10,0 0-4,0 0-5,0 0-2,0 0-3,-25 0-3,10 4-2,-4 0 0,-1 1-2,0 1 1,1 2-2,2-3 0,4 1 0,13-6-2,-11 17 0,11-17-1,9 16-1,-9-16 0,20 16 0,-6-4 1,-14-12 0,24 19 0,-24-19 3,13 20 0,-11-8 2,-2-12 0,-5 22 1,5-22 0,-13 17 1,13-17-1,-12 13-1,12-13-1,0 0-4,0 0-7,-11 13-19,11-13-5,0 0 1,5-17 0</inkml:trace>
  <inkml:trace contextRef="#ctx0" brushRef="#br0" timeOffset="6">1773 0 14,'0'0'27,"5"18"-1,-5-18-4,-5 26-30,-7-12-15,19 10 0,-17-8-2</inkml:trace>
  <inkml:trace contextRef="#ctx0" brushRef="#br0" timeOffset="7">1643 522 8,'-4'14'30,"4"-14"1,-3 24 0,6-13-16,-3-11-5,4 19-4,-4-19-6,7 14-16,-7-14-13,0 0-3,0 0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1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0 531 38,'0'0'27,"0"0"-4,0 0-3,16-3-5,-13-21-2,12 5-4,-4-8-2,8-4-2,3-6-2,4-2 0,3-2-1,3 1 0,-2 7-2,-1 1 1,-2 3-1,-5 8 0,-3 4 0,-7 8 0,-12 9 0,14-2 2,-14 2-2,4 18 1,-1-4-1,0 5 1,0 3 0,1 4 1,1 2-1,5 0 0,2-3 0,3 8 0,1-3 0,4-3-1,1-7 2,3-5-2,2-12 1,0-4 0,0-6 0,2-15 0,-2-6 0,0-8 0,0-4 0,-1-4-1,-4 2 1,-2-2-1,-4 0 1,-6 8-1,-2 2 1,-4 10-1,-1 3 0,-6 6-2,4 15-1,0 0-3,0 0-7,-15 17-15,12-2-9,4 2-1,-1 2 2</inkml:trace>
  <inkml:trace contextRef="#ctx0" brushRef="#br0" timeOffset="1">1047 315 25,'-13'-13'31,"13"13"-1,0 0-5,0 0-12,0 0-4,0 0-3,17 3-2,-1-4-2,7-1 0,2-1-1,6-3 0,1-2-1,-3-3 0,-1 0 0,-6-1 0,-5 0 0,-10-2 0,-7 14 1,-2-19 0,-10 13 0,-3 4 1,-9 2-1,0 5 1,-5 5 0,3 5 0,-3 1-1,-1 7 1,4-1 0,6 1-1,6 4 0,7 1 1,6-2-1,10-3-4,11-2-1,-1-19-8,18 7-18,2 0-3,3-19-2,3 0 0</inkml:trace>
  <inkml:trace contextRef="#ctx0" brushRef="#br0" timeOffset="2">1492 305 17,'0'0'29,"0"0"2,0 14-3,2-1-13,-2-13-3,-6 30-2,2-12-2,5 5-3,-1-5 0,7-2-1,-7-16-1,21 11 0,-2-11-1,5-11 0,3-5 0,5-4-1,-1-4 0,-2 1 0,-2 0-1,-5 12 1,-4 1 0,-18 10-1,18-9 0,-18 9 0,-5 15 0,0-3-1,5-12 1,-7 33-1,7-10 1,10-2-1,7-2 1,9-6 0,8-5 0,3-6 1,6-2-1,1-13 1,0-7-1,-6-1 1,-7-5 0,-7 2 0,-9-2 0,-7 6 0,-11 1-1,-5 4 0,-7 6-1,-6 2-3,7 12-6,-9 2-22,9 2-3,3 5-2,11-14 1</inkml:trace>
  <inkml:trace contextRef="#ctx0" brushRef="#br0" timeOffset="3">2577 51 3,'15'-21'30,"2"11"1,-17 10 2,17-18-13,-17 18-3,0 0-4,13 29-3,-20-11-3,1 11 0,-6-3-2,-1 10-1,-7-2-2,-1 2 0,-1 3-2,0-7-3,6 4-5,-8-14-13,9-2-14,5-5-2,10-15 1,0 0 0</inkml:trace>
  <inkml:trace contextRef="#ctx0" brushRef="#br0" timeOffset="4">2381 223 9,'0'0'31,"0"0"1,20-6 1,-3 10-13,-17-4-6,36 4-3,-10-4-2,6 4-3,2-4-1,9 2-1,1-4-2,6 2 0,2-1-2,0-1 1,-3 1-1,-5 1 0,-9 1 0,-12 2 0,-5 2 1,-18-5-1,3 18 0,-13-5 1,-6 0 0,-3 3 0,-1 2 0,6-2 0,0 0 0,5-2-1,9-14 1,9 20-1,7-16 1,11-6 0,7-4-1,4-6 0,4-4 1,-3-3 0,-6-3-1,-6-1 0,-9 0 0,-11 1 0,-9 5-1,-12 5 0,-13 4-1,-8 5-2,3 8-4,-7-4-11,7 11-17,6-1-2,7 3 2,12-2 0</inkml:trace>
  <inkml:trace contextRef="#ctx0" brushRef="#br0" timeOffset="5">3286 268 9,'0'0'31,"14"11"0,-14-11 2,0 18-14,8 0-8,-9-6-1,8 5-2,-7-17-3,5 25 0,-5-25-1,0 0 0,21 0-1,-5-11-2,0-6 1,7-2-1,2-2 0,3-1 0,-1 0-1,-1 6 1,-2 3-1,-5 6 0,-4 7 1,-15 0 0,17 16 0,-17 2-1,-5 2 1,-2 2-1,-1 0-2,-2-2-3,8 10-4,-5-10-7,7 2-21,9-4 0,-9-18 1,31 18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1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275 149 12,'6'21'27,"-6"-21"2,1 16-8,7-4-5,-8-12-4,0 0-3,0 0-3,23-1-1,-17-11-1,4-2-1,-1-5-1,1 0-1,-3-6 0,0 1 0,-4 0 0,-1 3 1,-7 4-1,-5 4 0,-9 5 0,-2 8 0,-7 8 1,-3 9 0,-3 4-1,-2 11 1,-3 3 0,3 5 0,4 3 1,6 2-1,4-2-1,5 2 1,7-4-1,10-6 0,8-2 0,13-8-1,8-3-2,5-12-1,13-2-5,4-12-2,11 0-5,-6-11-5,6 4-5,-7-8-4,-1 1 2,-6-1 3</inkml:trace>
  <inkml:trace contextRef="#ctx0" brushRef="#br0" timeOffset="1">656 352 17,'0'0'19,"0"0"1,0 0-1,0 0-1,-15 11-4,8 7-2,-8-1-2,8 7-1,-6-5-2,13 5-1,0-6-1,11-4-1,7-6-2,12-8 1,4-8-2,8-6 0,-1-7 2,0-5-3,-7-2 1,-5-1 0,-12-1-1,-14 3 1,-11 3-1,-14 6 0,-9 7-1,-10 8-1,0 9-6,-8-1-12,6 11-14,8 6-2,5-2 2,11 2-1</inkml:trace>
  <inkml:trace contextRef="#ctx0" brushRef="#br0" timeOffset="2">1519 53 25,'0'0'29,"0"0"2,0 0-14,-4 12-3,-6 0-3,5 12-1,-8-3-2,3 9-2,-7-4-1,2 4-2,-2 0 0,-4 0-1,0 1-2,-3-5-2,4 3-3,-4-11-8,5 0-17,2 0-5,-3-4 1,6-6 0</inkml:trace>
  <inkml:trace contextRef="#ctx0" brushRef="#br0" timeOffset="3">1177 254 43,'23'-8'33,"-4"5"2,10 5-12,-1-7-11,14 6-2,1-8-3,17 5-3,-2-4-3,2-3-2,6 5-7,-13-7-14,1 2-12,-8 2-2,-10 2 2</inkml:trace>
  <inkml:trace contextRef="#ctx0" brushRef="#br0" timeOffset="4">2088 292 10,'15'-5'30,"6"2"-1,0-7 1,1-3-17,7 5-4,-2-7-3,2 1-2,-2-4-1,-7 1-1,-6-1 1,-14 18 0,8-23 1,-8 23 0,-30-11 1,0 17 0,-8 2-1,-3 9 0,-3 1 1,3 6-2,3 1 0,9 4 0,7-1-2,12-1 1,10-3-2,12-6 0,12 0-3,5-10-3,12 3-9,0-13-14,8-1-6,8-6-3,3-3 3</inkml:trace>
  <inkml:trace contextRef="#ctx0" brushRef="#br0" timeOffset="5">2743 205 27,'9'-15'30,"-9"15"3,17-16-9,-17 16-7,0 0-6,12-16-2,-12 16-2,0 0-1,-2 20-2,2-20 0,-12 28-1,7-10-2,2 3 0,1 1 0,2 1-1,4 1 1,0-3-1,0-2 0,-1-1 0,-3-1 1,-6-2 0,-5-2-1,-5 0 1,-7-4 0,-4 1 0,-2-2 0,-1-2-3,4 1-3,-3-7-19,10 0-11,6-2-3,13 2 2,-14-13-1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2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167 139 26,'0'0'29,"3"-12"-10,-3 12-1,0 0-4,0 0-1,-14 12-3,11 5-2,-8-1-2,2 7-1,-5 1 0,-1 6-2,-4 3 0,2 3-1,-1-6 0,3-2-1,0-5 0,3-3 0,3-5 0,9-15 0,0 0 1,0 0-2,2-19 1,2 0 0,5-8 0,2-4-1,1-7 0,0 2 1,-2-1 0,0 3 0,0 2-1,2 3 1,-6 6 0,1 7 1,-7 16-1,16-17 0,-16 17 0,29-11 1,-5 7-1,5 1 0,4-2 0,8 0-1,3 2 0,-1-3 0,-6 4-2,-4-3-2,-3 7-2,-16-5-9,-14 3-18,0 0-4,-14 14 0,-9-6 1</inkml:trace>
  <inkml:trace contextRef="#ctx0" brushRef="#br0" timeOffset="1">134 222 8,'0'0'30,"34"5"0,-13-5-5,3-5-10,6-2-6,-1 1-9,0-3-18,-7-4-11,6 2-1,-8-1 1</inkml:trace>
  <inkml:trace contextRef="#ctx0" brushRef="#br0" timeOffset="2">482 385 33,'0'0'32,"0"0"2,0 0-11,0 0-8,0 0-5,0 0-1,0 0-3,0 0-1,0 0 0,0 0-2,0 0-1,0 0 0,0 0-1,-7-11-2,7 11-2,0-15-5,0 15-13,0 0-15,9-11-1,-9 11 1,0 0 0</inkml:trace>
  <inkml:trace contextRef="#ctx0" brushRef="#br0" timeOffset="3">835 93 23,'15'-8'32,"-15"8"4,21-14-3,-21 14-15,0 0-5,18-5-4,-18 5-1,0 0-3,-3 14-1,3-14 0,-10 21-2,0-1 0,-2 2-1,-2 4 0,-2 0 0,0 2-1,0 2 1,1-1-2,3 0 2,2-7-1,5-5 0,1-2 1,4-15-1,0 19 0,0-19 0,0 0 1,15 7-1,-15-7 1,18 1-1,-5 0 0,3 1 1,1-1-1,3-1 0,6 0 1,-1 0-1,3-1 0,-1-2 1,0-1-2,-1 0-1,-7-3-1,1 5-3,-20 2-4,19-10-11,-19 10-17,0 0-1,-10-19 2,-6 11 0</inkml:trace>
  <inkml:trace contextRef="#ctx0" brushRef="#br0" timeOffset="4">830 240 29,'0'0'29,"13"-10"2,6 9-14,0-4-6,5-3-5,3 4-6,-6-4-10,1-4-11,-3 2-8,-19 10 0,20-18 0</inkml:trace>
  <inkml:trace contextRef="#ctx0" brushRef="#br0" timeOffset="5">969 116 42,'-8'-19'33,"8"19"-1,19-15-9,-19 15-6,32-11-6,-13 5-4,7 4-2,1-2-4,-5 1-6,4 8-8,-7-3-22,-4 0 0,-15-2 0,17 6 0</inkml:trace>
  <inkml:trace contextRef="#ctx0" brushRef="#br0" timeOffset="6">1323 296 19,'-4'22'29,"4"-22"1,0 0-8,11 17-9,-11-17-1,13 8-1,-13-8-2,0 0-1,0 0-1,0 0-2,0 0 0,0 0-2,0 0-1,-13 0-3,13 0-6,-16-5-15,16 5-13,0 0-2,-19-14 1,19 14 0</inkml:trace>
  <inkml:trace contextRef="#ctx0" brushRef="#br0" timeOffset="7">1832 105 18,'0'0'29,"12"-12"2,-12 12-8,0 0-6,0 0-4,2 18-2,-7-5-1,5 8-4,-9-1 1,4 5-2,-5-3-1,1 4-2,-2 0 0,0 0 0,-1-8-1,1-2 0,0-5-1,11-11 0,-17 10 0,17-10 0,0 0 0,-7-21-1,12 6 0,0-12 1,7-1-1,1-2 1,5-2-1,6 1 1,4 1 0,4-1 0,2 4-1,5 8 2,0 0-1,3 5-1,-2 2 1,1 6 0,-3 3 0,-4 6 0,-7 3 0,-5 6 1,-7 2 0,-8 5 0,-10 0 0,-9 0 0,-8-5 2,-5 11-2,-5-5 1,-4 1-1,0-6 1,1-2-2,3-4 1,4 1-1,2-2-1,5-19-1,19 11-3,-18-21-3,18 21-12,11-15-17,-11 15 0,24-19 0,-7 11 0</inkml:trace>
  <inkml:trace contextRef="#ctx0" brushRef="#br0" timeOffset="8">2307 268 13,'0'14'32,"0"-14"0,0 13 2,6 0-15,-6-13-6,2 18-3,-2-18-2,1 15-2,-1-15 0,0 0-2,0 0-1,0 0 0,0 0-1,0 0 0,17-1 0,-17 1-1,22-16 0,-6 7 0,1-2-1,4 0 1,2-2-1,0-1 1,4-6-1,-3 0 0,3 2 0,-1 0 0,-2 5 0,-4 9 0,-3 3 0,-5 5-1,-2 10 0,-8 0-1,0 5-2,-6-2-5,6 7-12,-4-12-16,2 0-1,0-12 1,0 15 0</inkml:trace>
  <inkml:trace contextRef="#ctx0" brushRef="#br0" timeOffset="9">2803 284 3,'18'6'30,"-18"-6"1,2 13 2,1-1-15,-3-12-4,-3 23-4,3-23-2,2 24-2,-2-24-2,8 18-1,-8-18 0,21 5-1,-6-8-1,5-4 1,1-4 0,3-2-2,-1-1 1,-3-2 0,0-1 1,-8 1-1,-6-8 1,-3 11-1,-3 13 1,-21-14-1,1 12-1,-6 4-1,2 3-3,-9 1-5,13 18-13,-6-14-14,6 1-1,3-3 1,5-1 0</inkml:trace>
  <inkml:trace contextRef="#ctx0" brushRef="#br0" timeOffset="10">3492 218 12,'9'-12'25,"5"7"1,-14 5-10,19-3-2,-19 3-3,13-16-2,-13 16-1,-1-11-1,1 11-1,-15-13 0,15 13 0,-30 0 0,14 11-1,-12 2-1,4 5 0,-3 1-1,3 4 1,-1 1-2,4 3 0,4-8-1,7 1 0,8-3-1,8-4 1,9 0-2,5-6-2,14 1-4,-5-11-5,14 6-12,-1-6-12,-1-2-1,-3-1 2</inkml:trace>
  <inkml:trace contextRef="#ctx0" brushRef="#br0" timeOffset="11">3860 276 18,'0'0'30,"0"0"1,22 0-9,-22 0-6,27-4-5,-12-2-2,8 4-3,-5-5-1,3 0-2,-3-1-1,-2-5 0,-16 13 0,13-21 0,-16 6 0,3 15 0,-25-3 0,6 6 1,-4 0 0,-4 13 0,-3-7-1,6 10 1,0 3-2,7-7 1,3 1 0,7 2-1,6 0 0,9-4-1,6 0 0,3-4-2,8-1-1,-1-8-3,14 5-7,-6-12-13,8 1-11,0-2 0,-2-1 0</inkml:trace>
  <inkml:trace contextRef="#ctx0" brushRef="#br0" timeOffset="12">4603 254 29,'-19'-8'31,"2"5"1,-2 2-13,-1 9-5,-7-4-3,3 8-2,-5-2-2,0 5-2,6-5-1,3 5-1,1-2-1,11-1 0,8-12 0,3 15-1,12-12-1,8-4 0,6-4-1,7-6-1,8-4 2,3-12-1,0 1 0,0-6 1,-1-2 0,-3-3 0,-2-2 1,-5 3 2,-12 1-1,-4 13 1,-8 2 0,-10 7 0,-2 13 0,-20 3 0,-3 12-1,-8 6 0,2 0-1,0 11-1,-1 5 0,4 0-1,6-1 0,4-4-2,13 0-1,3-8-2,12 6-3,-12-30-4,38 25-7,-15-22-11,8-1-6,1-5 3,1-5 1</inkml:trace>
  <inkml:trace contextRef="#ctx0" brushRef="#br0" timeOffset="13">4997 282 33,'0'0'25,"0"0"-3,0 0-1,8 17-3,-8-17-4,-7 20-2,7-20-2,-1 23-2,1-23-1,13 17-2,0-12-2,9-4 0,1-5-1,8-4-1,2-4 1,1-3-1,-4-2-1,-2-1 1,-8-8-1,-8 1 1,-7 4-1,-10 2-1,5 19-1,-21-20-5,21 20-14,-18 12-16,11 2-1,6 3 2,4 0-2</inkml:trace>
  <inkml:trace contextRef="#ctx0" brushRef="#br0" timeOffset="14">5404 348 7,'0'0'28,"12"11"-2,-12-11-6,0 0-1,0 0-3,0 0-2,19-5-4,-17-7-2,13 2-2,-5-7-1,6 3-2,0-2 1,3-8 0,2 1-1,-1 4-1,-1 0 0,-4 4 0,-6 2 0,6 2-1,-15 11 0,20 7-1,-20-7-1,16 22-2,0-8-3,-16-14-12,29 23-18,-13-8-1,0-8 1,2 0 1</inkml:trace>
  <inkml:trace contextRef="#ctx0" brushRef="#br0" timeOffset="15">5924 282 18,'0'0'31,"15"3"0,-15-3 1,0 0-18,25-8-5,-25 8-3,23-9-1,-6 2-3,-2-6-1,-2-6 1,0 5 0,-7-3 0,2 6-1,-6-4 2,-2 15 0,-14-13 0,0 25 0,-4 1 1,-6 3 0,1 2-1,1 2-1,2 1 0,5 5 1,5-10-2,10 1 0,9-1-2,11-5-2,8 2-3,3-9-6,12 6-14,1-7-11,-2-4 0,1-2 0</inkml:trace>
  <inkml:trace contextRef="#ctx0" brushRef="#br0" timeOffset="16">6557 145 35,'13'0'35,"-13"0"1,-25 0-1,11 2-22,-10-2-2,9 1-2,-4 10-2,4 2-3,2 0-2,10 5-1,7 1 1,10 2-1,0 2 0,5 3 0,2-9-1,3 1 1,-2-3 0,-5 0 0,-5-3 0,-12-12 0,-12 22-1,-3-14 1,-16 0 0,-1-1 0,-4-4-1,0 2-1,6 2-3,-3-7-7,14 4-28,4 0 1,15-4-2,0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3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58 24 7,'13'-16'30,"-13"16"0,0 0-6,0 0-5,17-10-4,-17 10-2,0 0-3,0 0-2,11 27-2,-13-12 0,2 6-1,-4 4-2,-2 5 0,-5 1 0,2 5-2,-5-3 0,1 1 0,-5-3 0,8-4-1,2-3-1,3-9-2,9-2-2,-4-13-6,16 2-11,-3-12-14,6-3-2,-3-6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4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252 62 15,'0'0'31,"21"-10"-1,-21 10-5,10-22-7,-10 22-5,2-15-3,-2 15-2,-12-11-2,0 9-1,-10 2-2,-2 5 1,-7 3-1,1 2-1,-4 7 0,1 4-1,1 1 1,6 2-1,8-1 0,7-4-1,11 0 1,7-1-2,12-10 1,6-5-1,8-3 0,1-6-1,3-2 1,-3-2-1,-2 0 1,-4 1 0,-9 1 2,-4 3-1,-15 5 1,12 0 1,-12 0-1,-7 16 1,-2-3 0,1 3 0,-6 3-1,1 5 0,-3 0 0,1 2 0,-4 1 0,-3 0-1,4-1-1,-1-3-1,7 1-4,-3-12-5,15 5-11,0-17-14,0 0-2,17 3 1</inkml:trace>
  <inkml:trace contextRef="#ctx0" brushRef="#br0" timeOffset="1">807 101 24,'0'0'32,"5"-17"0,-7 4-7,2 13-11,-15-9-3,2 12-2,-10-3-3,-2 8-2,-6 1 1,-1 3-3,1 2 1,0 0 0,5 2-1,5 2-1,9 1 0,9-6-1,3-13-1,18 19 1,3-13-1,5-4 0,6-2 0,2-3-2,0-2 2,-3-3 0,-4 0 1,-5 0 1,-4 2-1,-18 6 2,14-4 1,-14 4-2,0 0 2,-4 21-1,-5-8 0,0 5 0,-3 1-1,2 3 0,-4 2 0,-1 0 0,0 0 0,-3-1-1,1 0-1,-3-5-1,5 3-3,-4-13-6,13 5-11,6-13-15,0 0 0,0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4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173 0 41,'0'0'35,"0"0"2,0 0-3,0 0-23,0 0-3,4 28-1,-15-9-2,-1 7-2,-8 4-1,-2 5 0,-5 4 0,0-1-1,3 0-1,4 0 1,8-3-1,11-3 1,9-7-1,13-6 0,6-8-1,10-8 0,0-4 1,0-8-1,0-3 0,-7-4 1,-7-2-1,-12 3 1,-9 2 0,-2 13 0,-29-14 1,2 12-1,-7 4-1,0 1-1,2 10-3,-4-8-12,8 6-19,8 2-1,20-13-1,-17 20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4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-10-8 7,'-20'-9'14,"20"9"-3,0 0-3,0 0-2,0 0-1,0 0-2,0 0 0,11 16 0,8-7 1,3-6-1,13 4 1,2-3-1,13 0 0,4-3-1,8 3 0,8-2-1,6-1 0,6 1 1,11 0-2,6 0 1,10-2-1,7 0 1,12-4-1,8 1 1,10-3-1,9 1 0,4 0 0,8 1 1,4 1-1,2 1 0,-1 4 0,1-1 0,2 3 0,-2 1 0,-3 1 1,-6-3-1,1 4 0,-4-1 0,-3 2 0,-2 0 0,-6 0 0,-3 0 0,-3-1 1,-3-2-1,-1 0 0,-2-3 0,-3 0 0,0-4 0,1 0 0,-2-1 0,0-1 0,0 1 1,-2-1-1,-1 1 0,-5 1 0,2 4 0,-2-2 0,-2 3 0,-2-1 0,-1 1 0,-1-1 0,-1 2 0,-1-2 0,-3-1 0,-3-1 0,-1 2 0,-3 0 0,1 0 0,-5 1 0,-1 1 0,-3-2 0,-1 1 0,-2 1 0,2-3 0,-1 1 1,-3 0-1,3-2 0,-2 0 0,3 0 0,0-2 0,0 2 0,-3 0 0,-5-2 0,3 4-1,-1-2 1,-5 0 0,1 2 0,-1-2 0,-2-2 0,3 0 0,-1 1 0,1-1 0,-3-3 0,4 1 0,-3 0 0,2 1 0,0-2 0,1 1 0,1 0 0,1 1 0,-1 1 0,-1-1 0,0-1 0,2 0 0,0 1 0,-2 1 0,2 0 0,4-1 0,2 1 0,1 2 0,0 0 0,0 0 0,2 0 0,4 0 0,-3 0 0,-3 0 0,0 0 0,1 0 0,-4-2 0,3 2 0,-1-3 0,-3 1 0,7-2 0,-10 1 0,0 1 0,0-2 0,4 3 0,-2-1 0,3 2 0,1-2 0,-7 0 0,16-1 0,-8-1 0,1 1 0,-1-1 0,2 1 0,3-3-1,1 4 1,1-1 0,-4 3 0,5 0-1,6 3 1,1 3 0,2-3 0,2 3 0,-2-1 0,2 0 0,-2-1 0,9 1 0,-11-3 0,0 2 0,-1-1 0,-4-1 0,1 1 0,-1 1 0,-2-2 0,-8 0 0,6-1 0,0 1 0,-2-2 0,1 0 0,0-2 0,2 1 0,1-3-1,-1 2 1,-3 0 0,6-1 0,-10 3 0,-3-2 0,-11 0 0,-5 4 1,-4-2-1,-6 2 0,-4-2 0,-18 0-1,-1 2-1,-10-2-5,-5 0 0,-13 1-5,-19-1-10,0 0-1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4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1500 6,'0'0'8,"18"8"-2,-18-8-1,16 12 1,-16-12 1,23 12-1,-7-6 1,3-3 0,5 3-1,7-4-1,5 3 0,5-3-2,8 1-1,4-2 0,3 1-1,4-1 0,6 1 1,2-2-2,2 0 1,5-1-1,2 0 1,4-2-1,5-1 1,2 0 0,4-1-1,0 1 1,2-1 0,3 0 0,0 2-1,-2-2 1,3 2-1,-5-2 0,-2 2 1,4-4-1,-1-1 0,-2 0 0,2-3 1,2-2-1,0-1 0,-1 1 1,3-1-1,-3 2 0,-5 0 1,1 2-1,-3-1 0,-3 1 0,-3 0 0,1-1 0,1 0 0,-1-2 0,3-1 0,-1-1 0,-2 0 0,2-2 0,-4-1 0,-2 2 1,-2 0-1,-5-1 0,-1 1 0,2 0 0,-4-2 0,3 2 0,-1-2 0,4 0 0,-3 2 0,1-3 0,-2 2 0,-3-1 0,4 1 0,-7 0 0,0-1 0,-1-1 0,1 0 0,3 1 0,1-4 1,2 1-1,5 0 0,2-2 0,1 1 1,2 3-1,0-2 0,-3 2 0,0 3 0,-6-5 0,-4 2 0,-1 1 1,-1-3-1,-5 2 0,-4-2 0,1-1 0,-6 2 0,0 1 0,0 0 0,-4 2 0,-1 0 0,-2 1 0,1 1 0,-2 0 0,1 0 0,-1 2 0,-2 1 0,0-1 0,0 1 0,-1-4 0,0 2 0,-2 1 0,-3-1 0,0 1 1,-1-2-1,-1 2 0,-3-1 0,1 4 0,-4-2 0,0 1 0,-2 2 0,-3-2 0,0 3 0,1-2 0,-2 4 0,-3-2 0,1 3 0,-3-2 0,-1 3 0,-1 0 0,-15 4 0,22-7 0,-22 7 0,19-2 0,-19 2 1,0 0-1,14-5 0,-14 5 0,0 0 0,0 0 0,16-11 1,-16 11-1,14-10 0,-14 10 0,21-11 0,-21 11 0,23-11-1,-23 11 0,23-11-1,-23 11 0,20-10 0,-20 10-1,17-8 1,-17 8-1,14-5 1,-14 5 1,17-6-1,-17 6 2,22-12 2,-22 12 0,17-12 0,-3 4 0,-14 8 0,20-13 1,-20 13-1,22-13 0,-22 13-1,17-10-1,-3 6 0,-14 4 0,15-4-1,-15 4-5,0 0-12,0 0-8,0 0 0</inkml:trace>
  <inkml:trace contextRef="#ctx0" brushRef="#br0" timeOffset="1">7892 44 6,'-9'14'22,"9"-14"-8,-4 20-1,4-6-3,1 2-1,2 2-2,-5 2 1,4 4-3,-4 2 0,0 3-2,-4-1-1,0-1-2,2 2-9,2 2-18,-7-13 1,11 7-1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3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28 209 18,'0'0'21,"-17"23"-3,17-23-1,-12 20-2,12-20-5,0 18-2,0-18-1,21 3-2,-7-3-1,5 3 0,6-3-2,5 0 1,7 0-2,1-10 0,7 10 0,7-9 0,10 10 0,1-11-1,9 7 1,3-7-1,6 7 0,6 3 0,1-3 0,0 1 0,2-1 0,2 3 0,1 2 0,0-1 1,4 1-1,1 0 1,5-2-1,3 0 0,6-2 1,-2 0-1,5 1 0,1 1 0,0 0 1,2 0-1,0 1 0,-1 1 0,-1 1 1,-1 0-1,3 1 0,-6-6 0,1 5 0,-1-3 0,-2 2 1,2-4-1,1-1 0,0 3 0,-4-3 0,4 3 1,-4-3-1,-2 3 0,-1-2 0,-6 2 0,-3 0 0,-3 2 1,1-2-1,-9-2 0,0 2 0,-4-2 0,-3-1 0,-4 0 0,-1-1 1,-4 0-1,-3 0 0,3-1 0,-1 1 0,2-1 0,1-2 0,0 2 0,2 2 0,-2 0 0,-3 1 0,-4 1 0,-2-1 0,-6 2 0,-4 0 0,-6-2 0,-4 1 0,-1-4-1,-2-2 1,-2-1 0,-1-2 0,-3 2-1,0-2 1,0 2-1,-2 1 0,-3 4 1,-4 1-1,-1 4 0,-5 1 0,3 0 0,-4-1 0,2 1 0,-2-4 0,5-1 0,5-3 1,5-1-1,1-2 0,1 1 1,0 1 0,-1 1-1,-3 1 1,-2 4 0,-7 0 0,-4 2-1,-5 1 1,2-4 0,-15 1 0,28-7 0,-9 1 0,5-4 0,2-2 0,3-1 0,-1-1 0,-1 2 0,-1 3 0,-7 2 1,-4 5-1,-15 2 0,15 2 0,-15-2 0,0 0 0,7 16 0,-7-16 0,0 0 0,0 0-2,13 7-2,-13-7-1,0 0-3,14-10-3,-14 10-2,0 0-6,17-11-5,-17 11-5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4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50 2312 11,'10'13'6,"-10"-13"1,23 3 1,-7-3-2,7 1 0,2-1-1,9 2 0,-1-2-1,3 0-1,3 0 0,-5 1-2,5-1 1,-3 2 0,0-2 0,1 3-1,7 5 1,-1-4-1,7-4 0,5 3 1,5 5-1,0-7 0,5 7 0,0-6 0,1-1 2,-3-1-2,2 9 1,-7-8-1,3 2 1,1-3-1,-1 3 1,-3-2-1,3 2 0,-1 0 0,1-1-1,0 1 1,1 0 0,-3-1-1,0 1 0,2-2 1,0 1-1,2-2 0,1-2 0,2 2 1,-3 0-1,4-1 0,2 1 0,-2 1 0,-1 1 0,2-1 0,1 1 0,0 0 1,3-1-1,-1 1 0,0-2 0,2 0 0,-2-2 0,2 1 1,-1-1-1,-3 2 0,0-1 1,1 1-1,-2 0 0,4-1 0,-2 2 1,3-1-1,0 1 0,4-1 0,2 0 0,1 0 0,1 2 0,-4-4 0,3 2 1,-5-1-1,-2 0 0,0 0 0,-3-2 0,-3 0 0,-2 1 0,-1-1 0,1 1 0,-3 0 0,-1 1 0,-3-1 0,2 1 0,-2 1 0,0 0 0,0 0 0,-3 0 0,2 0 0,-2 0 0,3-2 0,1 1 0,-3-1 0,2 0 0,0-1 0,3 1 0,-1 1 1,1 1-1,1 0 0,-1 1 0,-1 1 0,0 1 0,-2 1 0,-2-1 0,-2 0 0,0-1 0,-3-1 0,1-1 0,2 0 0,1 0 0,2 0 1,1 0-1,1-1 0,1 1 0,-2 1 0,-1 1 0,0-2 0,-2 1 0,-1 2 0,-5-2 0,2 0 0,-1 1 0,-4-2 0,0 0 0,0 0 0,-4-2 0,0 0 0,-3 1 0,0-2 0,-3 1 0,0 0 0,-6 1 0,1-1 0,-5 1 0,0 1 0,-3 0 0,-1-2 0,-3 4 0,-2-1 0,1 1 0,-4 0 0,1-1 0,-2 2 0,-13-3-2,18 5-3,-18-5-8,0 0-15,0 0 2,0 0-1</inkml:trace>
  <inkml:trace contextRef="#ctx0" brushRef="#br0" timeOffset="1">7921 2306 5,'0'0'23,"0"0"-1,-14-9-8,14 9-3,-27 3-3,10 7-2,-1 5-1,2 0 0,0 2 0,10-1 0,2 6-1,9-6 0,-5-16-1,29 16 1,-10-13-1,7-3-1,-2-2 0,-2-4 0,-6-2-1,-3-9 0,-8-3 0,-10 4-1,-8-3 0,-3 6 1,-10-3-2,1 5 2,-3-1-2,-2 12 2,2 12-1,6-2-1,7 4 2,3 1-1,9 2 0,1-1 0,8 5 1,7-4-2,2-8 1,0-2-1,0-3 0,-15-4-3,25 1-5,-25-1-20,0 0-2,0 0 1,0 0-1</inkml:trace>
  <inkml:trace contextRef="#ctx0" brushRef="#br0" timeOffset="2">140 2259 6,'0'0'23,"-15"1"-4,15-1-4,-23 7-3,5 1-1,4 0-3,-2 6-1,6 6-2,-3-4 1,7 6-1,2-5 0,6 0-2,-2-17 1,19 27-1,-6-24-1,5-2 0,1-4 0,0-1 0,-3-5-1,-2-7 1,-2-3-1,-8 3 0,-5 0-1,-5 3 1,-7-1-1,-3 3 0,-6 10 0,-3 9-1,3 4 1,0 1-1,4 0 1,8 0-1,5 2 2,9-2-2,-4-13 1,27 11-1,-10-7-1,2-4-1,1 3-2,-5-8-5,-2 8-6,-13-3-15,0 0 0,0 0 1</inkml:trace>
  <inkml:trace contextRef="#ctx0" brushRef="#br0" timeOffset="3">112 1239 3,'0'0'10,"0"0"-2,0 18-3,0-18 0,-1 24 1,2-10-1,-1 2 1,0 0 0,3 3 2,-5-5-1,4 5 0,-5 5 0,1 5-1,-3-2-1,2 7 0,-1 0-2,1 1-1,-1 6 0,1 0-1,3-4 0,3-1 0,-3 2-1,2-1 1,1 3-1,-1 0 1,1 0 0,-2 2-1,-1-4 0,0 3 0,3-6 1,-2 1-1,1-7 1,0 0-1,0-3 1,3-2-1,0 2 1,-3-6-1,5 4-2,-6-4-6,4 2-13,2 1-8,-9-9 1</inkml:trace>
  <inkml:trace contextRef="#ctx0" brushRef="#br0" timeOffset="4">8028 0 11,'0'0'14,"9"13"0,-12 0-2,-10 0 0,8 4 0,-6-2 0,7 9-1,-8-8-1,10 8-2,-6-2 0,9 6-2,-2-1-1,5 7-1,-4 3-1,3 1-1,5 6-1,-6-1 0,8-5 0,-8 6-1,10-2 1,-4 1 0,2-5 0,-10 1 0,-7-2 0,7 1 0,-10 6 0,7-7 0,-7 3 0,0 0-1,-1 0 1,8 3 0,3 0-1,0 1 0,0 1 0,3-4 0,-3-2 0,2 0 1,-2-4-1,0-3 0,-2-2 0,-1-2 1,1 2-1,-4-1 0,0 2 1,0 1-2,2-1 2,-2 0-2,2 0 2,2 1-2,2-6 1,2 3 0,1-2 0,-1 0 1,1 3-1,-1 0 0,-2-1 0,-2 1 0,-2 2 0,0-3 0,-2 2 1,0-3-1,1 0 0,-2-1 1,3 1-1,1 0 0,2-1 0,1-1 1,-2 0-1,0-1 0,2 0 0,0-3 0,-2-1 0,-1-4 0,0-2 0,-1-4 0,1 7-1,3-18-3,-5 23-4,5-23-11,0 0-14,-2 17-2,2-17 1</inkml:trace>
  <inkml:trace contextRef="#ctx0" brushRef="#br0" timeOffset="5">8531 2390 19,'0'0'13,"0"0"1,0 0-1,27 8-1,1-8-1,16 3 0,12-3-2,22 3-2,9-3 0,21 0-3,6-3 0,9 0-1,-2 0-2,0 0 1,-9-2 0,-11 2-1,-19 0 0,-19 3 0,-21 0 1,-22 4-1,-20-4 1,-15 15 0,-17-4-1,-9 2 0,-7 3 0,-1 2 0,6-1 0,8 1-1,9-2 0,10 0 1,16-16-1,11 18 1,16-17-1,11-4 1,6-7-1,10-4 0,3-5 1,1-4-1,-2-1 0,-10-7 0,-12 1 0,-8 5 0,-16 2 0,-12 6 0,-11 1 0,-11 4 0,-9-1 0,1 11 0,1-2 1,0-1-1,8 2 0,4-4 0,5 3 1,14 4-1,0 0 0,-3-12-1,3 12-3,0 0-4,0 0-9,0 0-15,0 0-1,11 18 0</inkml:trace>
  <inkml:trace contextRef="#ctx0" brushRef="#br0" timeOffset="6">8886 2987 18,'8'-13'28,"-8"13"0,15-4-8,-15 4-5,19 11-3,-19-11-3,23 25-2,-8-8-2,10 5-1,-1-1 0,10 0-2,-1-4 0,4-1 0,2 4 0,-3 1-3,0-4 1,-9-5-5,3 5-5,-19-4-13,-3 1-10,-8 1-2,0-15 2</inkml:trace>
  <inkml:trace contextRef="#ctx0" brushRef="#br0" timeOffset="7">8884 3257 4,'5'-18'32,"7"-1"0,9-3 2,11 1-15,-2-9-4,14 6-4,-4-6-3,6 13-4,-8-4-1,2 0-1,-4 2-1,-7 1-1,-7 5 0,-5 0-2,-17 13-2,10-14-7,-10 14-17,-15 1-6,-4 3-1,-4 4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5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116 27 9,'0'0'14,"-20"17"-1,7-5-3,-2 3-1,1 0-1,4 4 0,-2-6-1,8 7 0,4-20-2,9 17-1,8-15 0,7-2-1,3-5 0,7-5-1,-2-2 0,-1-8-1,-5-6 1,-5 8-1,-11-5-1,-11 8 0,-11-2 0,-11 6 0,-10 13 0,-2 8-2,-2 6 2,1-1-1,3 5 0,7-4 0,8 7 0,9-7-7,9-16-16,12 19-2,-12-19-1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5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134 13 23,'10'-16'26,"-10"16"-5,0 0-8,0 16-3,-10-1-3,-3 6-3,-2 3-2,-4 3 1,0 4 0,-1 0 0,1-1 0,2-4 1,10-3 1,0-7-1,7-16 0,15 16 0,6-13 0,0-7-1,10 1-1,-3-2-1,2 2 0,-5 0-1,0 3-4,-3 7-6,-9 0-13,-13-7-10,18 17 0,-18-17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5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472 662 17,'0'0'25,"0"0"-5,0 0-2,0 0-4,-9-16-2,13 1-4,-3-7-1,5-1-3,4-6 0,3-6-1,6-9-1,5-6 1,5-6-1,7 4 1,-3-5 0,4 1 0,-7 1 1,1 12 0,-10 4-1,-1 10 0,-8 8 0,-2 9-1,-10 12-1,18-8 1,-18 8-2,25 5 0,-12-1 1,8 2-1,1-2 0,2 2 0,-1 1-3,-5-3-1,-3 7-6,-15-11-13,0 18-12,-12-3 0,-8 1 0</inkml:trace>
  <inkml:trace contextRef="#ctx0" brushRef="#br0" timeOffset="1">586 299 27,'0'0'34,"27"2"2,-3-7-1,-1-3-20,14 6-3,-8-5-6,2 1-6,3 8-9,-11-2-20,-4 1-5,0 3-2,-6-3 1</inkml:trace>
  <inkml:trace contextRef="#ctx0" brushRef="#br0" timeOffset="2">1149 310 10,'0'0'28,"0"0"1,-19-7-7,19 7-5,-25 19-4,14-3-3,-6-3-2,4 8-2,-6-4 0,7 6-2,-2-4 0,7 1-1,1 4 0,6 0-1,3 0-1,7-1 0,4-2 0,1-2-1,4 0-3,-3-4-4,7-4-13,-2-4-14,-4-7-2,2-1 2</inkml:trace>
  <inkml:trace contextRef="#ctx0" brushRef="#br0" timeOffset="3">1352 451 12,'-19'8'32,"19"-8"0,0 0 3,0 0-17,0 12-5,0-12-3,17 7-2,-17-7-2,31 8-1,-12-3-1,3 0-2,-2-1-1,0 8-1,6 2-1,-7-2-5,2 8-11,-5-2-18,-7 2-2,-4-1 1,-5 0 0</inkml:trace>
  <inkml:trace contextRef="#ctx0" brushRef="#br0" timeOffset="4">1389 637 20,'8'-12'33,"-2"-8"1,9 1-1,4 1-17,-7-7-6,5 7-4,-4-3-2,0 4-4,0 3-3,-6 1-8,6 7-10,-13 6-12,21-13-1,-9 9 1</inkml:trace>
  <inkml:trace contextRef="#ctx0" brushRef="#br0" timeOffset="5">1740 292 34,'0'-19'32,"0"19"2,0 0-11,0 0-6,18-2-6,-18 2-3,22 23-3,-12-7 1,2 8-3,3 1 0,2 5-1,-5-2-1,2 10 0,-11-1 0,-3 2 0,0-2-1,-2 1 1,-10-2-2,-3-2-2,0 5-3,-11-18-14,8 1-16,1-5-1,-2-5 0,5-3 0</inkml:trace>
  <inkml:trace contextRef="#ctx0" brushRef="#br0" timeOffset="6">2309 560 28,'3'-22'30,"-3"22"2,0 0-12,-14-21-7,14 21-2,-26-9-4,26 9-1,-32 25-2,13-7 0,-2 5-1,3 2-1,2 5 0,5 1-1,7 3 0,6-15 0,13-6 0,7-9-1,8-9 1,11-13-1,8-11 0,5-15 0,3-8 1,1-11-2,-2-5 1,-5-6 0,-10 6 0,-10 3 0,-9 12 0,-12 12 0,-12 16 0,2 25 0,-30 5 0,5 25 0,-1 9 0,0 9 1,1 6-1,4-3 0,4 7 0,7-5 0,4-6-1,6-10-5,12 2-9,1-11-19,2-8-1,5 0 0,0-15 0</inkml:trace>
  <inkml:trace contextRef="#ctx0" brushRef="#br0" timeOffset="7">2812 511 22,'-20'-3'34,"20"3"0,0 0 0,-20-11-15,20 11-5,14 3-5,3 9-1,5-2-3,5 7-1,4-1-1,4 5-1,3 1-1,-7 3-1,-1 4-1,-6-8-4,2 6-7,-18-4-20,1-3-5,-6-1-2,-8-5 2</inkml:trace>
  <inkml:trace contextRef="#ctx0" brushRef="#br0" timeOffset="8">2877 767 18,'7'-12'35,"7"-8"2,3-3 0,12-8-15,-5-6-9,12 5-2,-7-6-6,3 5-2,-6 0-2,-6 5-4,2 8-8,-22 20-16,12-19-9,-12 19-1,0 0 0</inkml:trace>
  <inkml:trace contextRef="#ctx0" brushRef="#br0" timeOffset="9">87 1194 12,'0'0'26,"0"0"2,-21 5-12,7 4-2,1 11-3,-8-2-2,11 7-1,2-5-1,11 4-1,4-8-1,17-2-1,0-10-2,13-4 1,2-9-2,1-7 1,-5-3-1,-6-5-1,-10 0 1,-12 1 0,-9 1-1,-13 5 0,-11 5 1,-8 5-1,-2 7-1,-3 2-2,8 6-4,-1-2-14,12 1-11,20-7-2,-3 13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6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-1 289 34,'17'-8'33,"-17"8"1,0 0-12,24-3-6,-24 3-4,37-3-4,-14-2-2,9 2-3,-1 0-3,-3-1-3,2 5-5,-11-5-13,-2 3-14,-17 1-1,0 0 1</inkml:trace>
  <inkml:trace contextRef="#ctx0" brushRef="#br0" timeOffset="1">75 116 29,'21'-9'35,"6"-2"1,4-1-1,10 4-18,-11-6-6,2 4-4,-1 1-6,-10-4-13,-2 4-22,-1 2-2,-5 0 0,3 1-1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6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689 71 17,'27'-13'21,"-27"13"-8,19-5-1,-19 5-1,0 0 0,2 14-3,-2-14 0,-29 21-1,3-9 0,-5 4-1,-10-2-1,-3 4-2,-7-5 0,1 2 0,-3-2 0,6 0-1,2-4 0,11 2 0,6-3-1,11 1 1,17-9-1,-6 16 0,19-9-1,6 0 0,6-1 0,6-1 0,4 0 0,-2 2 0,0-2-1,-7 4 1,-7 2 0,-15 0-1,-7 9 1,-17 2 0,-14 3 1,-11 3 0,-12 2 0,-6 2 0,-3-4 2,6 1-2,5-6 1,14-5 0,12-4 0,29-14-1,2 13 1,27-14-1,15-3-1,14-2 1,11-2 0,6 0 0,3 1 1,-4 2-1,-5 1 0,-11 3-1,-9 2 1,-13 2 0,-10 1-1,-11 0-1,-15-4-1,13 8-3,-13-8-6,0 0-15,0 0-9,18 10-1,-18-10 0</inkml:trace>
  <inkml:trace contextRef="#ctx0" brushRef="#br0" timeOffset="1">1148 618 10,'0'0'29,"-18"0"-3,18 0-3,-14-4-6,14 4-3,0-15-4,3 2-1,15 0-3,-2-8-1,10-5-1,3-7-1,5-7 0,1-4-1,3-6 0,-3-2 0,-1 0-1,-5 0 0,-5 7 0,-6 6 2,-2 7-2,-7 6 0,-2 11-1,-7 15 1,18-17 0,-4 15-1,5-1 1,9-1-1,4 0 0,6 0 0,2-2-1,-3 4-1,-14-4-4,2 12-8,-25-6-21,2 18-2,-26 0 2,-18 3-1</inkml:trace>
  <inkml:trace contextRef="#ctx0" brushRef="#br0" timeOffset="2">1256 357 10,'30'-1'34,"12"-4"0,-1-3 1,0-2-15,7 5-6,-10-4-5,2 7-5,-11 2-6,-9-3-10,-3 3-19,-1 3-4,-16-3 1,25 3-1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7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265 25 29,'0'0'23,"0"0"-4,5-15-2,-5 15-5,-15 3-3,1 6-2,-5 2-2,-3 7-2,-7 4-1,-2 7 0,-3 1-1,5 4 1,3 2-1,4 4 1,5-3 0,9 0-1,3-5 0,10 0 0,3-5 1,5-1-2,2-6 0,2-5-3,6-2-6,-4-5-16,0-8-7,3 2 1,-9-10 0</inkml:trace>
  <inkml:trace contextRef="#ctx0" brushRef="#br0" timeOffset="1">343 211 10,'0'0'30,"0"0"2,0 0 0,0 0-14,14 0-4,3 8-5,-1-2-2,7 6-2,-2-6-1,3 6-2,-1 4 1,-1 2-3,-1 0 1,-4 2-3,-2 3-2,-10-5-5,4 9-12,-6 0-13,-9-7-1,-3-2 1</inkml:trace>
  <inkml:trace contextRef="#ctx0" brushRef="#br0" timeOffset="2">358 466 4,'6'-14'32,"-2"-3"1,7-2 1,9-2-13,-3-11-5,12 7-5,-4-7-3,7 5-3,-5-2-3,0 4-1,-3 6-5,-9 1-7,-1 12-9,-14 6-15,0 0 0,0 0 0</inkml:trace>
  <inkml:trace contextRef="#ctx0" brushRef="#br0" timeOffset="3">727 435 3,'0'0'29,"13"-2"0,-13 2 1,11 15-14,-11-15-6,2 23-3,-3-9-3,2 2-1,2 0-3,-3-16-6,6 23-10,-6-23-15,18 7 1,-18-7 0</inkml:trace>
  <inkml:trace contextRef="#ctx0" brushRef="#br0" timeOffset="4">798 376 21,'-10'-13'31,"10"13"0,0 0 0,0 0-21,0 0-22,0 0-17,9 13 0,-9-13-3</inkml:trace>
  <inkml:trace contextRef="#ctx0" brushRef="#br0" timeOffset="5">980 4 17,'0'0'31,"0"0"2,4-15-2,-4 15-14,16 17-3,-3 2-5,-1 2-3,2 9-2,0 4 0,-1 11-2,-3 1 1,-4 8-2,-6-2 0,-4 4 0,-8 2 0,-5-2 0,-4-1 0,-2-8 0,-1-2-1,2-8-2,7 1-9,1-10-24,5-10 0,9-18-2,1 12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7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130 23 19,'26'-15'29,"-26"15"-2,19-10-7,-19 10-6,0 0-4,0 0-3,-3 16-2,-9-1-1,-7 0-1,-1 4 1,-2 7-1,0 5-1,0-1 1,4 2-2,0-1 2,6-1-2,5-2 0,6-2-1,1-8 0,0-18 1,16 16-1,2-16 1,3-7-1,2-4 1,4-5-1,-1-3 0,0 2 0,-5 0 0,-4 3 0,-4 4 0,-13 10-1,0 0 1,0 0 0,0 0-1,-6 20 1,-3-6 0,5 1-1,-2 1 1,4-1 0,7-3 0,8-3 1,8-6-1,4-3 1,6-6 0,3-7-1,3-3 1,3-4 1,-2-8-1,-5 0 0,-2-1 1,-6-2-1,-3 3 2,-8-1-2,-6 5 0,-5 2 0,-4 8 0,1 14-1,-14-13-3,14 13-6,-22 9-16,22-9-9,-12 22-2,12-22 1</inkml:trace>
  <inkml:trace contextRef="#ctx0" brushRef="#br0" timeOffset="1">689 367 14,'0'0'31,"0"0"0,0 0 2,10 14-19,-10-14-3,1 15-2,-1-15-2,0 25-3,-1-14 0,1 4-1,1-2-1,-1 0-2,10-2-5,-10-11-15,0 0-13,27 5-2,-12-13 0,7-3 1</inkml:trace>
  <inkml:trace contextRef="#ctx0" brushRef="#br0" timeOffset="2">867 266 33,'-8'-17'32,"8"17"2,0 0-5,0 0-33,0 0-21,0 0-6,0 0-1,-4 17-2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8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1166 6 15,'0'0'15,"0"0"0,0 0-1,0 0-2,0 0-1,0 0 1,0 0-3,0 0-2,0 0-1,0 0-1,0 0-2,0 0 0,-19-10-1,19 10-1,-22 0 1,9 2-2,0-1 1,-2 2-1,-2-1 1,1 4-1,1 1 0,-2 1 0,1 0 0,2 2 0,14-10 0,-25 21 0,14-10 0,-1 4 0,-1-6 1,-1 3-1,0 6 0,-3 1 0,-2-1 1,0 4-1,-3-2 1,0 3-1,1 4 0,-1 2 0,0-7 0,2 1 1,2 1-1,4-2 0,-1 2 0,3-1 1,2 1-1,1 0 0,-1 2 0,3-1 1,-3 3 0,3-2 0,0 2 0,0 4 0,0-4 0,4 0 0,0 2 0,2-1 0,-2 0 0,3 1 0,-3-4 0,-1 1-1,-2 1 1,-3-2 0,-1-6 1,1 6-1,-4 1 0,0-1 0,-4 0 1,2-3-1,-1-1 1,-4 2-1,1 2 0,0-6 1,-1-4-1,-3-1 1,-4-5-1,-2-1-1,-2-1 1,-3-3-1,-6 0 1,-2 0-1,0-3 0,3 1-1,7 0-1,0-3-5,13 5-5,1-4-18,18-1-5,0 0 0,10-12-1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8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175-6 13,'0'0'31,"-13"5"1,13-5-6,0 0-8,-20-2-5,20 2-4,-24 19-3,7-1-2,-2 3-2,-3 7 1,1 6-1,2 3-1,4 1 1,10-4-1,6-4 1,10-6-1,7-7 1,7-7 0,12-17 0,5-6-1,-4-2-1,3-4 2,-7-5-2,-5-1 0,-6 2 0,-10 1 0,-13 9 0,-15-3-1,-2 1 1,-6 2 0,-1 3-1,-2 1 1,0 4 0,3 3-1,3 3-3,20-1-3,-13 13-9,13-13-19,-3 19-1,3-19 0,9 19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3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-20 85 5,'-19'9'29,"19"-9"1,0 0-12,0 0-3,0 0-3,19-18-4,5 15-3,2-6-2,13 6 0,7 0-1,15 6 0,8-1 0,17 3 0,15-2 0,17-1 1,8-2-1,15 0 0,5-4 0,16-1 0,11-3-1,7 0 1,7 1-1,5 1 0,13 1 0,8 1 0,5 3-1,1 2 1,1 3-1,5 1 1,3 1-1,-1 4 1,-4 0-1,2 0 0,-2 1 1,-4-3-1,-5-1 0,-5-4 0,-5-1 0,-7-4 1,-9 1-1,-10-3 0,-9 1 0,-14 1 0,-10 4 0,-13 1 0,-18 4 0,-10 1 0,-15 0 0,-12 1 0,-9 1 0,-6-2 0,-10-3 0,-6-2 0,-5-3 0,-4-2 0,-4-3 0,-5-1-1,-4 1 1,-8-3 0,-3 1 0,-13 7-1,16-13 1,-16 13 0,0 0 0,21-17-1,-6 9 1,4 0 0,3 2-1,4 4 1,2-1 0,-2 0-1,1 3 1,-5-2 0,-3 5 0,-2 0 0,-4-4 0,0-4 0,2 2 0,6-4 1,0-3-1,2 0 0,2-1 0,4-3 0,-3 4 0,-2 2 0,-3 2 0,-21 6 0,20 0-1,-20 0 0,0 0-1,0 0-5,-8 18-5,8-18-13,-14 1-10,14-1 1,0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8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40 15,'0'0'17,"0"0"1,0 0-1,0 0-1,0 0 0,0 0-3,0 0-2,0 0-3,0 0-2,0 0-1,16 10-2,1-3 0,-2 1-1,6 5 0,0-1-1,3 5 1,-3 0-2,0 0-1,-1 3-2,-6-7-4,10 9-7,-14-9-14,-10-13-6,12 20 1,-12-20-1</inkml:trace>
  <inkml:trace contextRef="#ctx0" brushRef="#br0" timeOffset="1">79 218 6,'0'0'28,"0"0"1,-10-17-10,10 17-2,0 0-3,9-19-3,-9 4-1,12 2-3,-2-8-1,11 1-2,-4-4 0,2 2-2,0 3-2,-3-1-1,-1 7-4,-6-2-8,-9 15-15,0 0-6,0 0 1,13-5-1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8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147 58 3,'0'0'17,"0"0"-3,0 0-1,0 0-2,0 0-1,0 0-1,0 0 0,0 0-1,-17-10-2,17 10-1,0 0-1,0 0-1,-24 2 0,24-2-1,-15 0-1,15 0-1,-17-2 1,2 1-1,15 1 1,-24-4-1,24 4 1,-23-4 1,23 4-1,-13-4 1,13 4 0,0 0 1,0 0 0,0 0 0,0 0 1,25-6-1,-25 6 1,28 8-1,-28-8 0,24 18 0,-5-6-1,-1 4-1,1 3 1,-1 1-1,3 1 0,0 1 0,6-2 0,2-1-1,-6 1-2,-3-11-4,9 4-13,-6-5-14,-5-6-2,-3-2 0,-15 0 1</inkml:trace>
  <inkml:trace contextRef="#ctx0" brushRef="#br0" timeOffset="1">166 211 22,'17'-15'30,"4"4"1,-3 1-11,-10-4-4,11 7-4,-15-6-3,-4 13-3,13-23-1,-1 9-2,-2-1-1,3-1-1,5 1-3,-2-3-3,6 9-5,-8-4-14,4 2-10,-4 4 1,-14 7-1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8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12 120 24,'0'0'29,"0"0"-4,0 0-6,-14-11-4,14 11-4,0 0-1,0 0-3,17 15-1,-17-15-2,21 16 0,-3-3-1,-2 0 0,3 0-1,0 1-1,0-1 0,0 1-1,-4-1-4,2 6-9,-7-5-21,-4-1-1,2 0 1,-8-13 0</inkml:trace>
  <inkml:trace contextRef="#ctx0" brushRef="#br0" timeOffset="1">94 333 10,'0'0'32,"2"-22"1,7 3 1,9 2-13,-2-12-8,9 3-3,-1-7-4,2 4-2,-4-2-1,-1-5-1,-7 4-2,-1 4-4,3 16-9,-11-7-20,-5 19-3,0 0 2,0 0-2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8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175 0 21,'0'0'27,"0"0"-3,0 0-7,-22 20-5,8-4-4,-4-1-3,0 5-2,-2 5-1,0 4 0,-1-3 0,4 1-1,2-4 2,10 0 0,1-5 0,11-3 0,-7-15 1,36 8-1,-10-11 1,10 1-1,2-3 0,3 2-2,-3-1 1,-2 3-1,-1 2 0,-6 0-1,-6 4 1,-5-2-1,-4 5-1,-14-8-4,19 12-7,-19-12-18,0 0-4,22 11 1,-22-11-1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8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0-5 3,'0'0'28,"0"0"0,0 0-5,0 0-5,0 0-6,9 11-3,-9-11-2,21 16-2,-7-9 0,5 6-1,2-2 0,1 3-1,-3-2-1,0 2 0,-2 0-1,-1 0 0,0 1-1,-5-2-1,-1 2-1,-10-15-4,20 26-8,-11-12-18,-9-14-2,10 15 1,-10-15 0</inkml:trace>
  <inkml:trace contextRef="#ctx0" brushRef="#br0" timeOffset="1">102 207 17,'8'-16'31,"6"-2"0,1-8-9,10 7-6,-3-12-3,6 8-3,-3-3-2,-1 7-4,-10 1-1,-3 4-4,-11 14-5,0 0-12,0 0-15,0 0-1,-9 21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9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21,'0'0'26,"0"0"-3,0 0-4,0 0-6,0 0-3,16 15-2,-16-15-1,23 21-1,-2-9 0,-1 5-1,-5-3-2,13 2 0,-9 2-1,0-2 0,0-2-2,0 1 0,-2 0-3,-2-7-4,4 6-8,-19-14-17,19 10-1,-19-10 0</inkml:trace>
  <inkml:trace contextRef="#ctx0" brushRef="#br0" timeOffset="1">106 224 21,'0'0'30,"0"0"-4,2-13-5,-2 13-3,16-29-4,2 13-4,-2-10-2,4 5-3,1-3-1,-2 3-2,0 2-1,-5 0-6,4 10-7,-18 9-18,16-7-4,-16 7 0,0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69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-8 692 5,'0'0'26,"0"0"-4,0 0-2,-5 13-2,5-13-3,0 0-3,8-15-1,-8 15-2,17-29-2,-3 4 0,0-12-2,10-2 0,-2-12-3,9-5 1,2-7-2,1-1 1,2 0-1,-1 8-1,-4 3 1,-8 10 0,-4 7 0,-4 11-1,-5 7 1,-10 18-1,16-13 1,-16 13-1,27-5 1,-8 2-1,3 0 1,5 2-1,-1-1 0,-2-1-2,-4 8-3,-20-5-10,20 8-20,-24 7 0,-7 5-2,-12 4 2</inkml:trace>
  <inkml:trace contextRef="#ctx0" brushRef="#br0" timeOffset="1">117 369 18,'0'19'34,"0"-19"3,15 8-3,1-3-12,-16-5-9,36 0-4,-10-3-3,4 2-6,4 2-3,-2-5-6,9 7-8,-6-3-16,3-7-3,-2 2 0,-9-3 2</inkml:trace>
  <inkml:trace contextRef="#ctx0" brushRef="#br0" timeOffset="2">1011 150 26,'0'0'29,"0"0"-6,6-13-2,-6 13-5,-14 3-3,14-3-3,-33 15-3,12-1-2,-9 2-1,-1 9-1,-5 1-1,-1 6-1,-1 2 1,3 5-1,3 3 0,7 0 0,4-2 0,9-2-1,8-2 1,8-6-1,10-2 0,3-10-2,9 0-4,-4-13-8,8-2-20,0 0-1,-3-8 1,-1 2 0</inkml:trace>
  <inkml:trace contextRef="#ctx0" brushRef="#br0" timeOffset="3">1021 388 33,'0'0'33,"-13"-3"3,13 3-10,0 0-10,0 0-4,0 0-3,0 0-2,15 14-3,-15-14-1,29 22 0,-15-10-1,5 0 0,0 5 0,2 2-2,1 2-2,-3-5-3,3 7-5,-9-6-23,0-3-4,-2 1-1,-11-15 1</inkml:trace>
  <inkml:trace contextRef="#ctx0" brushRef="#br0" timeOffset="4">992 610 35,'9'-28'35,"5"6"0,8 1-2,2-17-19,12 6-4,-1-8-2,4 5-4,-6 0-1,-1 8-1,-2 4-2,-10 4-2,-1 10-3,-19 9-10,14-12-19,-14 12-2,8 13 0,-8-13 0</inkml:trace>
  <inkml:trace contextRef="#ctx0" brushRef="#br0" timeOffset="5">1496 618 20,'0'0'32,"0"0"-1,0 0-1,0 0-13,0 0-5,-1 18-3,-5-7-3,2 10-3,0-3 0,2 4 0,0-3-2,7-3 0,-1-3 1,-4-13-5,24 11-3,-11-17-10,3-2-18,1-3-1,-1-5 1,-4 1-1</inkml:trace>
  <inkml:trace contextRef="#ctx0" brushRef="#br0" timeOffset="6">1498 498 7,'0'0'30,"0"0"0,0 0-1,13-9-21,-13 9-27,23-5-6,-23 5-1,0 0-4</inkml:trace>
  <inkml:trace contextRef="#ctx0" brushRef="#br0" timeOffset="7">1725 140 6,'0'0'31,"-3"-15"1,3 15 1,0 0-15,11-14-5,3 19-3,-14-5-3,22 17-3,-9 0 0,6 9-1,-3 5-1,3 9 1,-1 5-2,-5 6 2,-3 3-1,-4 2-1,-9-1 1,-8 1-1,-4-5 1,-9-1-1,-2-7-1,0-11-2,2-6-4,0-14-13,7-4-17,17-8 0,0 0 0,5-12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70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809 1072 16,'0'0'25,"0"0"-5,0 0-2,0 0-4,0 0-4,0 0-2,0 0-2,-8 18-1,8-18-1,-2 28-1,-1-8-1,-1 6 1,-1 5-1,2 5 0,-3 8 0,1 5-1,0 2-1,3 3 1,1-3-1,4 1 1,1-6-2,2-2 1,0-4-2,-1-11-2,2-2-4,-7-8-9,1-3-14,2-1 0,-3-15 0</inkml:trace>
  <inkml:trace contextRef="#ctx0" brushRef="#br0" timeOffset="1">791 1819 24,'0'0'20,"0"0"-1,0 0-5,0 0-2,0 0-4,-2-14-2,4 1-1,-2 13-1,20-19-1,-8-1-1,6-1-1,1-1 0,1 4 1,-2 1-2,-2 2 1,-1 6-1,-15 9 0,15-7 0,-15 7-1,-7 12 1,7-12 0,-23 22 0,4-12 1,-3 1-1,-3-3 0,-2-3 1,0-4-1,1-2 1,1-4-1,6-2 1,5-2-1,14 9 1,-17-21-1,17 21 0,3-18 0,-3 18 0,18-9 0,-18 9 0,23-3-1,-23 3-1,22 11-4,-22-11-9,11 11-14,-11-11 0,15 16 0</inkml:trace>
  <inkml:trace contextRef="#ctx0" brushRef="#br0" timeOffset="2">842 1098 22,'-1'-15'29,"1"15"-3,0 0-5,0 0-5,0 0-4,-10 13-2,10-13-2,6 25-2,1-12-2,1 4 0,1-2-2,4 1 0,-1-4-1,-12-12-1,22 18 1,-22-18-1,0 0 0,13 8 1,-13-8-2,-4-11 1,4 11 0,-19-26 0,4 7-1,2-2 1,0 0 0,-2 0-1,1 3 1,2 1 0,2 6 0,10 11 0,0 0-1,-17-8 1,17 8 0,-12 19 0,3-1 0,-1 1 0,-2 2 0,-2 1 0,0-4 0,3-2-1,0-1-3,11-15-5,0 0-18,0 0-6,0 0-1,19-16 0</inkml:trace>
  <inkml:trace contextRef="#ctx0" brushRef="#br0" timeOffset="3">828 1400 12,'0'0'14,"0"0"-2,0 0-2,0 0-2,0 0-1,-19-11 0,1 8-1,-3 1 1,-10-6 2,-3-2-2,-9-6 0,-12 0-1,-3-6-1,-2-5-1,-5-7 0,-2-6-3,-1-4 0,3-7 0,5-7-1,10-4 1,7-6 0,6-8-1,13-1 1,12-5 0,14-3 1,11 2 1,10-2 0,16 3 0,7 1 1,12 11 0,0 6-1,1 14 0,-10 9-1,-4 13-1,-11 9-1,-11 14 0,-23 5-2,3 13-2,-10 6-8,-9-5-16,-2-1-6,1-3 1,1-2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70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207 1427 15,'-17'-1'19,"17"1"-1,0 0-3,-22-21-1,16 7-1,-6-8-1,9-6-3,-5-9-1,8-10-1,1-10-2,12-8-1,9-7-1,13-4 0,6-4 0,12 1 0,7 0 0,13 9-1,4 2 1,6 9-1,1 4 0,3 8 0,-2 5 0,0 12-1,-1 3 2,-9 9-2,-10 5 1,-8 8-2,-9 4 1,-13 4 0,-9 2-1,-10 3 0,-16-8 0,16 17-2,-16-17-1,0 0-8,0 15-19,0-15-6,-12 9 0,12-9 0</inkml:trace>
  <inkml:trace contextRef="#ctx0" brushRef="#br0" timeOffset="1">0 1169 7,'0'0'28,"0"0"1,0 0-4,0 0-9,18 13-3,-18-13-4,-2 32-2,0-14-1,2 7-1,-2-3-1,6 3-1,1 0 0,5-2-1,6-4-1,3 1 1,3-7-1,4 1 0,-1-6 0,2-3 0,0-5 1,-1-4-1,-4-5 2,-2-4-2,-1-3 1,-2-3-1,-1-4 1,0 2-1,-2-3 0,1 2-1,-1 4 0,1 2-2,-2 5-2,-5-2-6,4 15-11,-12-2-14,0 0-2,0 0 1</inkml:trace>
  <inkml:trace contextRef="#ctx0" brushRef="#br0" timeOffset="2">1689 584 20,'-7'18'19,"7"-18"-1,0 0-1,0 0-2,5-20-3,-5 20-2,21-30-1,-1 9-1,1-15-2,11 1 0,2-10 0,7-5-2,0-2 1,4 0-2,-6 0 0,-4 9-1,-7 2 0,-6 10 0,-8 5-1,-6 10-1,-1 3 2,-7 13-2,8-12 0,-8 12 0,29-7 0,-7 5 0,4-3 1,3 2-1,4 0-1,-6-1-2,0 4-2,-12-3-6,-1 11-13,-14-8-10,-14 23-1,-6-6 1</inkml:trace>
  <inkml:trace contextRef="#ctx0" brushRef="#br0" timeOffset="3">1779 375 16,'0'0'34,"7"13"1,14-18-2,13 2-15,5-9-4,14 3-5,3-3-4,2 1-5,3 5-4,-11-3-10,-1 8-15,-7 3-6,-13 1 0,-9 5 1</inkml:trace>
  <inkml:trace contextRef="#ctx0" brushRef="#br0" timeOffset="4">2726 176 9,'0'0'29,"13"-16"2,-13 16-2,0 0-13,0 0-4,-23 4-3,2 9-3,1 8-1,-9 0-2,-3 6 0,-1 4-1,1 1 0,-1 0-1,6 5 0,2-3 0,5-1 0,7-4-1,8-1 0,5-6 0,5-3-3,14 1-3,-4-12-13,9-2-13,5-1-3,-3-7 2</inkml:trace>
  <inkml:trace contextRef="#ctx0" brushRef="#br0" timeOffset="5">2845 367 25,'0'-12'29,"0"12"2,0 0-14,0 0-2,-6 13-3,12 0-2,-6-13-2,6 27-1,2-12-1,6 3-2,-1-2-1,6 1 0,4 1-1,3-2-2,5 2-5,-5-8-6,6-1-19,-8 2-5,-5-3 0,-4-3-1</inkml:trace>
  <inkml:trace contextRef="#ctx0" brushRef="#br0" timeOffset="6">2866 592 40,'2'-26'35,"16"13"0,4-4-9,-3-11-12,11 6-3,-7-3-4,5 2-3,-5 0-2,-6 3-4,2 6-5,-11-2-6,-8 16-14,14-11-8,-14 11-1,0 0 1</inkml:trace>
  <inkml:trace contextRef="#ctx0" brushRef="#br0" timeOffset="7">3352 166 16,'0'0'31,"0"0"0,15-7 2,-15 7-19,22 9-3,0 7-2,-4 1-3,6 10-1,-4 6-2,2 3 0,-1 7 0,-6 4-1,-12-3 1,-6 9-2,-12-3 1,-10-2-2,-5-3 1,-6-2-3,0-1-4,-5-11-12,5 3-17,4-12-1,7-7 1,8-4-1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71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3 133 23,'-6'-13'31,"6"13"-3,0 0-5,0 0-5,0-19-2,0 19-4,0 0-2,0 0-3,0 0 0,18 6-2,-14 7-1,6 3-2,0 3 1,8 4-2,0 0 0,4 8 0,4-1 0,3-9-2,2 1 0,3-6-2,3 4-5,-11-11-17,0 5-12,-4-8-2,-22-6 1,0 0 0</inkml:trace>
  <inkml:trace contextRef="#ctx0" brushRef="#br0" timeOffset="1">41 437 17,'0'0'34,"0"0"2,13-11 0,1-1-17,-3-17-4,14 3-5,-2-10-1,9-7-4,5-5-2,6 2-1,0 0-1,-1 3 0,-1 6-3,-12 5-2,3 12-4,-19 7-11,-13 13-17,0 0-2,6 15 2,-13-2-1</inkml:trace>
  <inkml:trace contextRef="#ctx0" brushRef="#br0" timeOffset="2">617 431 15,'-6'14'35,"6"-14"0,0 0 0,0 0-16,0 0-6,0 0-5,5 16-3,-5-16-3,5 23-1,-5-23-2,19 20-4,-19-20-11,25 3-19,-2-9 0,4-6 0,-3-8 0</inkml:trace>
  <inkml:trace contextRef="#ctx0" brushRef="#br0" timeOffset="3">723 230 24,'-16'-8'34,"0"1"1,16 7-1,0 0-15,0 0-16,0 0-27,0 0-8,27 9-2,-10-11-1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3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0 133 7,'0'0'10,"15"3"-3,-15-3 0,22 2-1,-6-1-1,5 1 0,4 1-1,9-2-1,1-1-1,9 0 0,6-1 0,14-2-1,3-4 1,13 3-1,4-4 1,10 2-1,6 2 1,2-1 0,-1 4 0,-1 2-1,1 1 1,-3 2-1,-2 1 0,-6 1 0,1 0 1,0-3-1,2-2 0,1-1 1,-2-3 0,2-1-1,2-2 0,-1 0 0,-5 0 0,1 1-1,-2 0 1,-8 4 0,-3-1-1,-3 2 1,-3 0-1,-4 2 1,0-4 0,-2 2 0,0 0-1,5-1 1,-1-1 0,3 1-1,-3-1 1,4 1-1,2 1 0,3 1 1,-3-1-1,1 2 0,-1-1 0,-1 1 1,3-1-1,-1 1 1,-5-1-1,-1-1 1,-3 0-1,-1 0 0,2 0 1,1 0-1,-4 0 0,0-1 0,0 1 0,1 0 0,-3 0 1,3 0-1,-1-2 0,2 2 0,-3-1 1,-1-1-1,-3 2 0,-2-1 0,-2 1 0,-2 1 1,-5 1-1,-3 1 0,0-2 0,-2 2 0,3-1 0,0 0 0,2-2 0,5-2 0,-2-1 1,4 1-1,5-2 0,3 1 0,-2 1 0,2 1 0,-6-1 0,0 4 0,-5-1 0,-2 2 0,-5 0 0,-3 2 0,-3-4 0,2 1 1,1 0-1,0-4 0,-1 0 0,3-1 0,-5 0 1,3-1-1,0 1 0,-4 1 0,-2 1 0,-4-1 0,0 2 0,-8 2 0,4-1 0,-4-1 0,-1 2 0,2-2 0,-2 0 1,2-3-1,3 0 0,4 0 0,2-2 0,0 0 0,-2 1 0,-1 1 0,-4 1 0,-2-1 0,-7 3 0,-4 2-1,-2-2 1,-14 0 0,19 3 1,-4-3-1,2-2 0,5 1 1,2-2-1,5 0 0,-1-2 0,3 1 0,-4-1 0,-4-1 0,-2 1 0,-6 2 0,-15 3 0,19-6 0,-19 6 0,0 0 0,16-4 0,-16 4 0,15 0 1,-15 0-1,20-3 0,-5 1 0,-2 0 0,2-1 0,-15 3 0,19-4-2,-19 4-3,0 0-10,-13-2-15,13 2 2,-35 3-2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71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78 84 18,'13'-22'26,"-4"8"-1,-9 14-2,10-29-4,-10 29-4,5-21-2,-5 21-2,0 0-3,0 0-2,0 0-2,-19 10 0,8 6-2,0 5 0,0 1-1,0 5 0,1 1 0,2-1-1,0-1 0,0-1-1,2 1-1,-1-7-2,5 2-3,-5-9-4,12 5-8,-5-17-15,4 13-2,-4-13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71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203 343 26,'0'0'28,"0"0"-3,0 0-5,0 0-4,0 0-4,15 3-2,-15-3-2,0 0 0,3 16-3,-2 1 0,-7-1-2,2 4 1,-4 1-3,1 2 0,0-5-2,-1-1-4,8 8-3,0-25-13,0 16-13,0-16-2,21-2 2</inkml:trace>
  <inkml:trace contextRef="#ctx0" brushRef="#br0" timeOffset="1">434 322 16,'12'-12'32,"-12"12"2,0 0 1,0 0-16,0 0-6,-6 15-4,3 3-3,-7-1-2,3 5 0,-3 3-4,-2-1-4,6 10-10,-3-5-20,-5-3-3,2 1 2,-4-5-1</inkml:trace>
  <inkml:trace contextRef="#ctx0" brushRef="#br0" timeOffset="2">74 476 22,'3'-12'33,"-3"12"1,27-15-1,-7-1-18,19 5-3,0-8-2,13 4-4,2-3-1,0 4-4,5 2-5,-12-2-9,-3 8-21,-10 7-1,-17 3-1,-14 8 1</inkml:trace>
  <inkml:trace contextRef="#ctx0" brushRef="#br0" timeOffset="3">0 625 29,'0'0'36,"0"0"0,36-20 0,-6 1-21,23 7-3,-2-7-3,10 3-5,-1 1-5,-6 0-2,3 15-6,-12-5-6,3 5-11,-7 2-10,-8 1 0,-5 2 1</inkml:trace>
  <inkml:trace contextRef="#ctx0" brushRef="#br0" timeOffset="4">1086 259 16,'0'0'32,"0"0"0,0 0-5,0 0-9,0 0-4,0 0-5,-1 26-3,-4-13-2,4 8-2,1 0-3,-4-2-7,8 4-15,-3-3-10,-1-3-2,2-1 0</inkml:trace>
  <inkml:trace contextRef="#ctx0" brushRef="#br0" timeOffset="5">968 294 11,'25'-25'32,"4"2"0,2-4 2,-2-1-18,11 9-4,-4-4-4,5 7-6,-5 1-4,-7 3-10,0 4-19,-2 6-3,-8 1 2,-6 8-1</inkml:trace>
  <inkml:trace contextRef="#ctx0" brushRef="#br0" timeOffset="6">900 449 12,'3'13'33,"10"-14"1,13-3 0,13 1-16,-3-8-4,14 3-6,-3-1-5,-4 0-8,6 6-14,-6 0-15,-13 1 0,-3 3-1</inkml:trace>
  <inkml:trace contextRef="#ctx0" brushRef="#br0" timeOffset="7">1505 418 36,'0'0'33,"0"0"1,-13 4-2,13-4-24,0 0-13,0 0-25,0 0-3,17 5-1,-17-5 1</inkml:trace>
  <inkml:trace contextRef="#ctx0" brushRef="#br0" timeOffset="8">1767 146 6,'0'0'29,"0"0"1,0 0 2,2 23-17,-4-11-3,4 13-4,-7-4-1,2 8-2,-4-2-1,0 3 0,-3-5-2,-1-1-1,3-8 1,8-16-1,0 0-1,0 0 1,2-16-2,13-13 1,5-7-1,6-10 0,6-1 0,1-3-1,-1 7 1,-2 3 0,-1 9 0,-6 7 0,-3 11 0,-5 10 0,-2 11 1,-5 6-1,-1 8 1,-4 3 0,-3 5 0,-2 3 0,-4-1 1,-4 0 0,-6-4 0,-3-2 0,-3-6 0,0-5 0,1-6 0,2-6-2,5-1-5,-1-10-15,15 8-11,0-19-2,4 3 1</inkml:trace>
  <inkml:trace contextRef="#ctx0" brushRef="#br0" timeOffset="9">2195 414 53,'-20'4'37,"4"-4"-1,16 0-2,0 0-28,0 0-2,17-15-8,-4 7-15,6 6-16,-2 2-1,-17 0 1,14 3-1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72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271 281 16,'0'-14'28,"9"1"-3,-9 13-4,3-15-4,-3 15-3,0 0-2,0 0-3,-17 13 0,17 2-2,-9-1-2,6 9-1,-9 0 1,7 5-3,-2 0-1,-1 2-2,2-1-3,-4-7-6,10-4-17,-2-5-8,2-13-2,0 0 1</inkml:trace>
  <inkml:trace contextRef="#ctx0" brushRef="#br0" timeOffset="1">122 160 11,'25'-23'31,"0"7"0,6 4-6,-1-8-5,13 7-5,-5-8-4,8 14-3,-4-10-2,0 9-3,-8 4-2,-5-2-3,-3 9-3,-26-3-8,19 15-16,-23 4-6,-11 2 1,-5 5 0</inkml:trace>
  <inkml:trace contextRef="#ctx0" brushRef="#br0" timeOffset="2">136 562 7,'2'14'29,"-2"-14"2,0 0-8,10 11-5,-10-11-2,29-10-3,-7-5-3,14 5-2,-3-7-3,8 0-3,0 1-5,-8-6-8,6 3-19,-3 7-6,-12 1 2,-7 0-1</inkml:trace>
  <inkml:trace contextRef="#ctx0" brushRef="#br0" timeOffset="3">27 636 22,'-21'0'27,"21"0"-8,0 0-2,-14-3-2,14 3-2,0 0-1,17 3-2,-17-3 0,29-4-2,-8-4 0,11 2-2,-2-7 0,16-2-3,5-5 0,2 0-2,2-1-2,-5-1-1,-2 5-3,-10-2-6,6 14-8,-24 2-17,-5 6-1,-15-3 1</inkml:trace>
  <inkml:trace contextRef="#ctx0" brushRef="#br0" timeOffset="4">920 204 16,'12'-18'29,"-12"18"2,15-15-10,-15 15-4,0 0-4,0 0-3,0 0-3,0 0-2,4 29-2,-11-4-1,0 6-1,-2 6 0,-3 3 0,-3 4 0,1-2 0,-1-3-1,2-5 1,2-8-1,4-9 1,7-17-1,0 0 1,12-19-1,3-10 0,4-10 0,3-10 0,4-7 0,1-1-1,1-1 0,3 3 1,-1 5-1,0 6 1,-6 8-1,8 12 2,-1 10-2,-2 9 1,-3 8 1,-5 5-1,-4 2 1,-6 11 0,-4 3 0,-15 4 0,-8 1 1,-5 0-1,-7-2 1,-1-2 0,0-1 0,1-10-2,4-6 0,9-8-4,15 0-4,0 0-13,-5-19-14,5 19-1,26-19 0</inkml:trace>
  <inkml:trace contextRef="#ctx0" brushRef="#br0" timeOffset="5">1192 636 42,'0'0'35,"10"-15"1,-1 2-8,-9 13-14,14-15-4,-14 15-5,24-7-4,-24 7-6,16 6-8,-16-6-19,-1 15-3,1-15-2,-12 11 1</inkml:trace>
  <inkml:trace contextRef="#ctx0" brushRef="#br0" timeOffset="6">687 684 30,'0'0'32,"4"-17"2,-3 5-10,-1 12-9,10-13-5,-10 13-3,0 0-3,0 0-4,0 0-4,0 0-16,15-1-13,-15 1-2,23-5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73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21 455 27,'-15'-5'30,"15"5"-2,0 0-8,-6-21-3,25 15-4,-3-4-3,12 2-3,-4-2-2,7 2-1,-2 1-3,-1 0-5,0 6-7,-14-1-15,-14 2-8,0 0-1,0 0 0</inkml:trace>
  <inkml:trace contextRef="#ctx0" brushRef="#br0" timeOffset="1">60 279 16,'16'-14'32,"-3"12"1,8 1 1,3 2-17,-5-5-7,9 4-4,0-2-7,-5-1-16,-2-3-16,1 2 0,-7-7-1</inkml:trace>
  <inkml:trace contextRef="#ctx0" brushRef="#br0" timeOffset="2">140 32 18,'0'0'31,"6"-13"2,17 7 0,12 4-20,-1-5-4,8 4-8,-1 2-15,-3 4-17,-8-3-1,-4 4-1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73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73 173 15,'14'-21'30,"6"6"1,1 2-7,-11-5-7,7 17-4,-17 1-3,0 0-2,0 0 0,9 16-2,-15 0-1,3 5-1,-1 2 0,-4 6-2,5 2 0,-6 6-1,0-5-2,-2-1-3,7 8-9,-1-9-22,-1-1-1,-2-6-1,3-7 0</inkml:trace>
  <inkml:trace contextRef="#ctx0" brushRef="#br0" timeOffset="1">44 120 30,'0'0'31,"30"-6"-4,-7-6-8,16 5-2,4-9-5,12 4-4,0-2-2,5-3-5,-5 5-4,-6-3-14,-9 7-15,-10 5-2,-30 3 1</inkml:trace>
  <inkml:trace contextRef="#ctx0" brushRef="#br0" timeOffset="2">0 452 17,'26'3'35,"4"-9"0,8-3 0,8 2-17,-7-11-5,9 7-5,-4-4-4,-3 2-6,0 10-7,-10 0-20,-6 1-5,-3 5-2,-4 1 1</inkml:trace>
  <inkml:trace contextRef="#ctx0" brushRef="#br0" timeOffset="3">568 455 12,'6'-17'26,"-6"17"-4,0 0-3,11-20-2,-11 20-4,0 0-2,12-12-2,-12 12-2,15-17-2,-1 1 0,10 0-2,3-5-1,5 1-1,4-2 1,-2 4-2,4 2 1,-11 5-1,-3 7 1,-9 8 0,-15-4 0,14 22 0,-16-2 0,-3 2 1,-2 3-1,0-1 0,2 0 0,0-4-2,7 5-5,-5-12-15,6 0-14,-3-13 0,15 14 0</inkml:trace>
  <inkml:trace contextRef="#ctx0" brushRef="#br0" timeOffset="4">1343 36 5,'0'0'31,"0"0"0,0 0 3,0 0-16,9 16-3,-9-16-4,-10 34-5,-2-10 0,3 8-3,-5 2 0,1 5-2,-2 3-2,-4-2-4,5 14-7,-6-9-19,1-6-4,2-4 0,-2-6 1</inkml:trace>
  <inkml:trace contextRef="#ctx0" brushRef="#br0" timeOffset="5">1141 253 16,'16'-1'32,"3"-4"1,5 4 1,10 2-17,-5-7-5,14 3-4,-6-2-4,6-2-3,3 2-5,-11-11-11,2 8-18,0 2-1,-8-9 0,-6 12 0</inkml:trace>
  <inkml:trace contextRef="#ctx0" brushRef="#br0" timeOffset="6">1545 242 5,'12'12'28,"-12"-12"0,27 0-7,-6-1-5,5-7-5,3-7-4,-3 0-3,5-1 0,-5-4-2,-4 4 0,-3-2-2,-6 4 2,-6 1 0,-7 13 0,0 0 1,-24-9 0,2 16 1,-10 3-1,-4 4 1,-2 6-1,1 3 0,4 2-1,4 4 0,9 0-1,6-3 1,23-2-1,8-2 0,11-5-1,10-4-1,5-7-6,13-2-20,-1-4-7,0-5-1,-4-5 0</inkml:trace>
  <inkml:trace contextRef="#ctx0" brushRef="#br0" timeOffset="7">2162 219 26,'-9'-12'28,"9"12"3,-15-2-15,-2 2-3,0 8-6,-7 0-2,0 5-2,-5 2 0,4 5 0,1-3-1,7 4 1,4-5-1,13-1 0,0-15-1,18 14 1,3-15-2,7-4 1,3-5 0,0 0-1,-3-1 1,-7 0-1,-2 3 1,-19 8-1,14 1 0,-18 12 0,-8 5 1,-5 9 0,-3 4-1,1 6 1,-1 2 0,1 3 0,3 0 0,3-1 0,4-4-5,2-10-8,7-3-21,7-6-2,-7-18 2,31-3-2</inkml:trace>
  <inkml:trace contextRef="#ctx0" brushRef="#br0" timeOffset="8">2324 407 34,'0'0'32,"0"0"-6,0 0-6,17-11-4,0-2-4,-3-8-3,8 2-3,-3-3-2,3 5-2,-7-1 0,-1 5-2,-14 13-3,16-11-5,-16 11-8,13 16-17,-13-16-2,7 16 1,-7-16 0</inkml:trace>
  <inkml:trace contextRef="#ctx0" brushRef="#br0" timeOffset="9">2687 299 2,'0'0'30,"14"-13"1,-14 13 0,0 0-14,0 0-4,-16 10-4,-2-1-3,-1 7-2,-1 1-1,-6 4 0,9 1-1,5-2-1,7-3 1,8-3-1,-3-14-1,31 7 1,-7-13 0,10-4-1,-5-7 1,0-1 0,-4-3 0,-2 1 0,-6 0 2,-7 5 0,-9 2 1,-1 13-1,-1-18 0,1 18 0,0 0 0,-19 2-1,19-2-1,-9 22-1,8-7 0,3 4 0,4 0 0,1 1-1,7 1-1,-1-5 0,7 4-4,-20-20-9,29 13-21,-16-10 0,1-6-2,0-5 2</inkml:trace>
  <inkml:trace contextRef="#ctx0" brushRef="#br0" timeOffset="10">3327 52 11,'-18'-9'29,"18"9"1,-16 0-6,16 0-7,-14 9-3,14-9-4,-8 18-2,2 1-1,5 6-3,-6 3-1,0 6 0,-1 1-2,-5 0-4,3 8-7,-9 2-20,1-13-5,1-5 1,0-8 0</inkml:trace>
  <inkml:trace contextRef="#ctx0" brushRef="#br0" timeOffset="11">3161 205 21,'14'-5'34,"-1"2"1,5 0-1,6 6-17,-8-5-6,9 6-4,-6-1-3,4 0-1,-1 2-1,-3-2-2,-3 3 2,-1 1-2,-15-7 1,18 15-1,-18-15-1,9 20 1,-11-6 1,1 0-1,-1 1 0,-3 1 1,3-2-1,-2-2 0,4 1-2,0-13-9,0 0-23,0 0-1,0 0-2,26-10 1</inkml:trace>
  <inkml:trace contextRef="#ctx0" brushRef="#br0" timeOffset="12">3547 87 30,'0'0'33,"-16"6"1,16-6-3,0 0-21,0 20-9,0-20-14,9 16-18,1-1-2,-10-15 0</inkml:trace>
  <inkml:trace contextRef="#ctx0" brushRef="#br0" timeOffset="13">3698 270 0,'-13'26'29,"13"-26"-1,-19 27 4,12-8-16,-1-7-3,8 7-3,-2-7-3,11 2-1,-9-14 0,30 11-1,-5-15 0,8-4-2,-2-8-1,0-1 0,-6-6 0,-4-1-1,-11 0 0,-12 1 1,-9 5-1,-9 3-1,-3 6-1,-5 1-5,8 13-11,3 2-17,-2-1-3,12 7 2,4-2-1</inkml:trace>
  <inkml:trace contextRef="#ctx0" brushRef="#br0" timeOffset="14">4088 313 18,'0'0'30,"0"0"0,0 0-6,6 14-9,-6 2-6,-10 0-4,4 6-3,-3-1 0,2 0 0,0-3 0,0 0 0,7-18 1,-5 14 0,5-14 0,15-11 1,-3-7-1,10-1 0,-1-5 0,3 1-1,0 0-1,-1 4 0,-2 4-1,-4 7 1,-17 8-1,16 3 0,-16-3 0,3 26 0,-5-9 0,-1 2-2,5 5-4,-5-8-13,7 4-15,8-6-2,1-7 1,12-2-1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6:39.75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102 247 22,'0'0'28,"12"-13"-7,-12 13-2,14 12-4,-7 7-3,-14-3-1,4 15-2,-11 6-2,2 3-1,-8-2-2,3 4-1,-5-4-1,6-4-1,1-6 1,6-10-1,9-18 1,0 0-1,5-16 0,9-15 0,10-11 2,0-11-2,8-9 0,6-5-1,6 1 1,-1 3-1,4 5 0,-2 8 0,-6 10-1,2 14 1,-6 13 0,-11 16 0,-3 7 0,-13 13 0,-3 5 0,-10 2 0,-8 12 0,-10 1 0,-7-1 1,-7 0-1,-5-4 0,-3-6 1,-2-5-1,8-1 1,5-15-2,10-9 0,24-2-6,-19-16-8,21 0-20,15 0-1,5-4 0,7 2 0</inkml:trace>
  <inkml:trace contextRef="#ctx0" brushRef="#br0" timeOffset="1">436 472 19,'-15'24'28,"5"4"2,6-4-10,1-8-4,13 0-4,-10-16-2,28 2-2,-10-13-1,6-6 0,1-8-2,3-3-2,-6-2 0,-3 0 0,-8 4-1,-5 4-2,-6 4 0,-6 6-1,6 12-4,-25-8-4,25 8-12,-17 15-14,17-15-2,-10 15 2</inkml:trace>
  <inkml:trace contextRef="#ctx0" brushRef="#br0" timeOffset="2">817 445 39,'-13'8'36,"-2"0"2,3 2-2,-10-4-20,13 7-6,-9-2-4,1 1-4,1 0-1,1-3-2,14 3-4,-12-12-9,13 0-22,0 0-1,0 0 0,26-25 0</inkml:trace>
  <inkml:trace contextRef="#ctx0" brushRef="#br0" timeOffset="3">864 349 25,'-5'-14'33,"5"14"1,0 0-4,0 0-24,0 0-29,0 0-7,17 8-1,-17-8-2</inkml:trace>
  <inkml:trace contextRef="#ctx0" brushRef="#br0" timeOffset="4">926 621 31,'0'0'35,"0"0"2,10-13-2,-1-10-19,16 2-6,-3-10-2,10-1-5,-1-2-1,4 3 0,-1 2-1,-4 5 1,-8 8-1,1 8-1,-4 6 1,-19 2 0,14 20-1,-12-1 1,-4 4-1,-7 4 0,4 4 1,-5 1-2,5 2-3,-4-9-10,6 0-23,6-3 0,7-8-1,9-11 0</inkml:trace>
  <inkml:trace contextRef="#ctx0" brushRef="#br0" timeOffset="5">1721 183 40,'8'-20'37,"-8"20"2,5-19-2,-5 19-14,0 0-14,0 0-3,-5 16-2,-2 5-2,0 3-1,-6 10-1,-9 7-2,-5 4-5,3 13-8,-15-1-24,1 4 1,1-8-2,1-7 2</inkml:trace>
  <inkml:trace contextRef="#ctx0" brushRef="#br0" timeOffset="6">1548 362 14,'4'-23'35,"6"7"1,-10 16 0,12-19-15,10 20-6,0-6-4,13 4-4,4-2-4,7 0-3,8 3-7,-4-1-23,5-3-6,-5 0-1,-7-7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6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86CE3EF8-51B7-4E88-96C1-E8FDA292305C}" emma:medium="tactile" emma:mode="ink">
          <msink:context xmlns:msink="http://schemas.microsoft.com/ink/2010/main" type="inkDrawing" rotatedBoundingBox="7090,3470 7745,3992 7729,4012 7074,3490" semanticType="callout" shapeName="Other"/>
        </emma:interpretation>
      </emma:emma>
    </inkml:annotationXML>
    <inkml:trace contextRef="#ctx0" brushRef="#br0">2758-775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13 0-15,-14-13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48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85348A9B-BBD5-48AB-B921-EA9D95A6DFAE}" emma:medium="tactile" emma:mode="ink">
          <msink:context xmlns:msink="http://schemas.microsoft.com/ink/2010/main" type="inkDrawing" rotatedBoundingBox="8860,3469 9516,3992 9500,4012 8845,3490" semanticType="callout" shapeName="Other"/>
        </emma:interpretation>
      </emma:emma>
    </inkml:annotationXML>
    <inkml:trace contextRef="#ctx0" brushRef="#br0">4529-775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13 0-15,-14-13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5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C1E6C17F-0C1F-4468-9607-AD51B303E276}" emma:medium="tactile" emma:mode="ink">
          <msink:context xmlns:msink="http://schemas.microsoft.com/ink/2010/main" type="inkDrawing" rotatedBoundingBox="12317,3470 12972,3992 12956,4012 12301,3490" semanticType="callout" shapeName="Other"/>
        </emma:interpretation>
      </emma:emma>
    </inkml:annotationXML>
    <inkml:trace contextRef="#ctx0" brushRef="#br0">7985-775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13 0-15,-14-13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910236-499E-49EE-A64C-3570AFB5B503}" emma:medium="tactile" emma:mode="ink">
          <msink:context xmlns:msink="http://schemas.microsoft.com/ink/2010/main" type="inkDrawing" rotatedBoundingBox="12533,3680 12541,3810 12538,3811 12530,3681" shapeName="Line">
            <msink:destinationLink direction="with" ref="{46B1A0DB-CFE6-4E7C-9AE1-E6D80260C657}"/>
          </msink:context>
        </emma:interpretation>
      </emma:emma>
    </inkml:annotationXML>
    <inkml:trace contextRef="#ctx0" brushRef="#br0">8201-564 1 0,'0'18'1160'15,"0"-18"1"1,0 18-387-16,0-18 0 0,2 19-516 16,-2-19 258-16,1 27-516 15,0-12-258-15,2-1-258 16,-3 5-1548-1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3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145 44 22,'-1'-17'27,"2"4"-7,-1 13-6,0-14-5,0 14-3,-16 0-3,2 2-1,-1 13 0,-4 0-2,-1 4 1,0 1 0,2 2 0,4-4-1,6 6 1,7-5 1,1-19-1,19 12 1,3-15 0,4-1 0,3-8 0,7-6 1,-2-6-1,-4 5 0,-10-4 1,-1 4 0,-10 1-1,-3 3 1,-6 15-2,0 0 1,-28-12-1,12 12-1,0 12 0,-3 1-1,2 5 1,1 2-1,3 1 2,4-3-1,6 4 0,8-4 0,-5-18 1,23 12 0,-7-14 0,3-2 0,-6-7 1,1-7 0,-4-2 0,-4 2 0,-4-2 0,-8 5-1,-6 0 1,-5 15-2,-2 5 1,-3 11-1,3 5 0,0 0-1,3 3 1,6 1-1,9 1 1,1-26 0,14 21 1,4-20-1,1-4 0,0-3 1,-2-6 0,-1-1 0,-6-4 0,-3-5-1,-8 9 1,1 13-2,-20-11-1,-2 10-8,4 8-18,0 7-7,-4-1-1,9 15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AD1CDE-CFE8-4D1E-8066-A9EE487A6B3C}" emma:medium="tactile" emma:mode="ink">
          <msink:context xmlns:msink="http://schemas.microsoft.com/ink/2010/main" type="inkDrawing" rotatedBoundingBox="10762,3680 10770,3810 10767,3811 10759,3681" shapeName="Line">
            <msink:destinationLink direction="with" ref="{93296893-BCC7-431B-B8A3-CB8861AB870A}"/>
          </msink:context>
        </emma:interpretation>
      </emma:emma>
    </inkml:annotationXML>
    <inkml:trace contextRef="#ctx0" brushRef="#br0">6430-564 1 0,'0'18'1160'15,"0"-18"1"1,0 18-387-16,0-18 0 0,2 19-516 16,-2-19 258-16,1 27-516 15,0-12-258-15,2-1-258 16,-3 5-1548-1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8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55F4030E-09F6-41B5-B7C5-EA4A3AF80B5A}" emma:medium="tactile" emma:mode="ink">
          <msink:context xmlns:msink="http://schemas.microsoft.com/ink/2010/main" type="inkDrawing" rotatedBoundingBox="14062,3469 14717,3992 14701,4012 14046,3490" semanticType="callout" shapeName="Other"/>
        </emma:interpretation>
      </emma:emma>
    </inkml:annotationXML>
    <inkml:trace contextRef="#ctx0" brushRef="#br0">9730-775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13 0-15,-14-13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7458E0-1DC4-42A4-8BCE-F5D1FCFF07D8}" emma:medium="tactile" emma:mode="ink">
          <msink:context xmlns:msink="http://schemas.microsoft.com/ink/2010/main" type="inkDrawing" rotatedBoundingBox="8814,3617 9542,4188 9533,4200 8805,3629" semanticType="callout" shapeName="Other"/>
        </emma:interpretation>
      </emma:emma>
    </inkml:annotationXML>
    <inkml:trace contextRef="#ctx0" brushRef="#br0">4482-627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17 129 0,-22-17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496BB2-D350-4159-B11B-9DD357F41CF2}" emma:medium="tactile" emma:mode="ink">
          <msink:context xmlns:msink="http://schemas.microsoft.com/ink/2010/main" type="inkDrawing" rotatedBoundingBox="8856,3788 9489,4275 9478,4288 8846,3802" semanticType="callout" shapeName="Other"/>
        </emma:interpretation>
      </emma:emma>
    </inkml:annotationXML>
    <inkml:trace contextRef="#ctx0" brushRef="#br0">4516-445 258 0,'0'0'774'15,"0"0"0"-15,0 0-258 16,0 0 129-16,0 0-258 16,10 1-129-16,-10-1 258 15,0 0-258-15,0 0 129 16,13 11 0-16,-13-11 0 15,0 0-129-15,16 11 258 0,-16-11-129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0-15,20 16 0 0,-20-16 129 16,21 15-129 0,-21-15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215A04-1646-4697-9F64-774AC648DC94}" emma:medium="tactile" emma:mode="ink">
          <msink:context xmlns:msink="http://schemas.microsoft.com/ink/2010/main" type="inkDrawing" rotatedBoundingBox="8875,3954 9507,4426 9477,4466 8844,3995" semanticType="callout" shapeName="Other">
            <msink:sourceLink direction="with" ref="{6AA70CBF-299F-4D7C-A3A1-4881C263C367}"/>
          </msink:context>
        </emma:interpretation>
      </emma:emma>
    </inkml:annotationXML>
    <inkml:trace contextRef="#ctx0" brushRef="#br0">4543-290 774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10 129-16,-13-10-129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6DBBE7-A05C-4980-841F-AF891070A96B}" emma:medium="tactile" emma:mode="ink">
          <msink:context xmlns:msink="http://schemas.microsoft.com/ink/2010/main" type="inkDrawing" rotatedBoundingBox="10499,3617 11227,4188 11218,4200 10490,3629" semanticType="callout" shapeName="Other"/>
        </emma:interpretation>
      </emma:emma>
    </inkml:annotationXML>
    <inkml:trace contextRef="#ctx0" brushRef="#br0">6167-627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17 129 0,-22-17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1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44624B71-25D2-46D7-8FAF-1328C2E0F68A}" emma:medium="tactile" emma:mode="ink">
          <msink:context xmlns:msink="http://schemas.microsoft.com/ink/2010/main" type="inkDrawing" rotatedBoundingBox="10546,3470 11201,3992 11185,4012 10530,3490" semanticType="callout" shapeName="Other"/>
        </emma:interpretation>
      </emma:emma>
    </inkml:annotationXML>
    <inkml:trace contextRef="#ctx0" brushRef="#br0">6214-775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13 0-15,-14-13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96F8E0-ADC8-45E9-B2A4-687FE60AC4CB}" emma:medium="tactile" emma:mode="ink">
          <msink:context xmlns:msink="http://schemas.microsoft.com/ink/2010/main" type="inkDrawing" rotatedBoundingBox="14015,3617 14743,4188 14734,4200 14006,3629" semanticType="callout" shapeName="Other"/>
        </emma:interpretation>
      </emma:emma>
    </inkml:annotationXML>
    <inkml:trace contextRef="#ctx0" brushRef="#br0">9683-627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17 129 0,-22-17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1C970F-5AEF-4431-AEC2-4676095428FC}" emma:medium="tactile" emma:mode="ink">
          <msink:context xmlns:msink="http://schemas.microsoft.com/ink/2010/main" type="inkDrawing" rotatedBoundingBox="10540,3788 11173,4275 11162,4288 10530,3802" semanticType="callout" shapeName="Other"/>
        </emma:interpretation>
      </emma:emma>
    </inkml:annotationXML>
    <inkml:trace contextRef="#ctx0" brushRef="#br0">6200-445 258 0,'0'0'774'15,"0"0"0"-15,0 0-258 16,0 0 129-16,0 0-258 16,10 1-129-16,-10-1 258 15,0 0-258-15,0 0 129 16,13 11 0-16,-13-11 0 15,0 0-129-15,16 11 258 0,-16-11-129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0-15,20 16 0 0,-20-16 129 16,21 15-129 0,-21-15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5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13A3111D-180A-401B-A7A3-13B2198D0AD2}" emma:medium="tactile" emma:mode="ink">
          <msink:context xmlns:msink="http://schemas.microsoft.com/ink/2010/main" type="inkDrawing" rotatedBoundingBox="9586,4289 10867,4255 10868,4279 9587,4312" shapeName="Other"/>
        </emma:interpretation>
      </emma:emma>
    </inkml:annotationXML>
    <inkml:trace contextRef="#ctx0" brushRef="#br0">5255 49 903 0,'0'0'1290'16,"0"0"-258"-16,0 0-129 15,0 0 129-15,0 0-129 0,0 0 0 16,0 0 129-16,0 0-387 15,0 0 129-15,0 0-129 0,0 0-258 16,0 0 129 0,0 0-129-1,0 0-258-15,0 0 258 0,0 0-129 16,0 0-129-16,0 0 0 15,0 0 0-15,0 0 129 16,0 0-129-16,0 0 0 16,0 0-129-16,0 0 129 0,0 0 0 15,0 0 0 1,0 0 0-16,0 0 129 15,0 0-129-15,0 0 0 16,9 0-129-16,-9 0 129 16,0 0 0-16,0 0 0 15,0 0 0-15,16 0-129 0,-16 0 129 16,0 0 0-1,15 0-129-15,-15 0 258 0,0 0-258 16,17 0 129-16,-17 0-129 16,15 0 0-1,-15 0 129-15,16 0-129 0,-16 0 0 16,16 0 129-16,-16 0-129 0,19 0 0 15,-19 0 0-15,18 0 129 16,-18 0-129 0,23 0 0-16,-23 0 129 0,22 0-129 15,-7 0 129-15,-15 0-129 16,26 0 0-16,-26 0 0 15,25 0 129-15,-25 0-129 16,21 0 0 0,-21 0 0-16,24-1 129 0,-24 1-129 0,23 0 0 15,-8-1 0 1,-15 1 0-16,26 0 0 15,-9 0 0-15,-3 0 129 16,2-3-129-16,-1 3 0 0,0 0 0 16,1 0 0-16,-1 0 0 15,-15 0 0-15,26 0 258 16,-26 0-258-1,24-1 0-15,-24 1 0 16,19-2 0-16,-19 2 0 0,21-2 0 16,-21 2 0-16,20-1 129 15,-20 1-129 1,20-1 0-16,-20 1 0 0,20-1 0 15,-20 1 0-15,16-2 0 16,-16 2 0-16,15-2 0 0,-15 2 0 16,15-2 0-16,-15 2 0 15,0 0 0 1,18-2 129-16,-18 2-129 15,15-1-129-15,-15 1 258 0,14-1-258 16,-14 1 129 0,0 0 129-1,20-1-129-15,-20 1 0 0,0 0 0 16,18 0 0-1,-18 0 0-15,14 0 0 0,-14 0 0 16,14 0 0-16,-14 0 0 16,16 0 0-16,-16 0 0 0,13 0 0 15,-13 0 0-15,14 0 0 16,-14 0 0-16,14 0 0 15,-14 0 0 1,0 0 0-16,21 0 129 0,-21 0-129 16,20 1 0-1,-20-1 0-15,20 0 0 0,-20 0 0 16,18 0 129-1,-18 0-129-15,19 0 0 0,-19 0 0 16,0 0 0-16,18 0 0 16,-18 0 129-16,0 0-258 15,15 0 129-15,-15 0 0 16,0 0 0-16,15 0 0 0,-15 0 0 15,0 0 0-15,15-3 0 16,-15 3 0-16,0 0 0 16,17 0 0-1,-17 0 0-15,0 0 0 0,19 0 0 16,-19 0 0-1,0 0 0-15,16 0 0 0,-16 0 0 16,0 0 0-16,17 0 0 0,-17 0 0 16,0 0 0-16,18 0 0 15,-18 0 0 1,0 0 0-16,20 0 0 15,-20 0 0-15,17 0 0 16,-17 0 0-16,19 0 0 16,-19 0 0-16,16 0 0 0,-16 0 0 15,16 0 0-15,-16 0 129 16,0 0-129-16,16 0 0 0,-16 0 0 15,0 0 0 1,0 0 0-16,17 0 0 0,-17 0 0 16,0 0 0-16,0 0 0 15,0 0 0-15,17 2 0 16,-17-2 0-16,0 0 0 15,0 0 0-15,14 0 0 16,-14 0 0-16,0 0 0 16,15 0 0-16,-15 0 0 15,0 0 0 1,0 0 0-16,18 1 0 0,-18-1 0 15,0 0 0-15,0 0 0 16,0 0 0-16,0 0 0 0,0 0 0 16,0 0 0-1,0 0 0-15,0 0 0 0,0 0 0 16,0 0 0-16,0 0 0 15,0 0 0 1,0 0 0-16,0 0 0 0,0 0 0 16,0 0 0-16,0 0 0 15,0 0 0 1,0 0 0-16,0 0-387 0,13 8-1032 15,-13-8-3612-15,0 0-516 32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3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0 102 10,'0'0'33,"5"-21"0,-5 21-3,0 0-10,-2-18-6,2 18-2,0 0-4,0 0-1,4 18-1,2-3-2,0 1-1,5 8-1,3 1 0,0 4 0,3 3-1,2-1-1,-2 0-2,0-4-2,0-2-2,-10-10-7,8 1-11,-15-16-14,16 12 0,-16-12 1</inkml:trace>
  <inkml:trace contextRef="#ctx0" brushRef="#br0" timeOffset="1">402 116 23,'12'-13'35,"-6"0"2,-6 13-2,0 0-17,7-14-6,-7 14-4,0 0-1,-3 24-3,-4-11 0,0 10-2,-6 2 1,-4 6-1,-6 6 0,-4-1-1,-1 11 0,-2 1 0,2-1-1,-3-4-3,10-2-2,-2-12-9,11-6-25,10-2 0,2-21-1,0 0 2</inkml:trace>
  <inkml:trace contextRef="#ctx0" brushRef="#br0" timeOffset="2">558 333 14,'0'0'34,"13"-8"1,-13 8 2,0 0-18,0 0-5,0 0-4,8 20 0,-8-20-4,-15 20-1,5 3-2,-3-1-3,1 5-6,-7-10-17,7 0-14,12-17-2,0 0 0,0 0 0</inkml:trace>
  <inkml:trace contextRef="#ctx0" brushRef="#br0" timeOffset="3">680 93 40,'0'0'32,"-20"-11"0,20 11-10,-9 15-49,9-15-5,9 15-1,-9-15 0</inkml:trace>
  <inkml:trace contextRef="#ctx0" brushRef="#br0" timeOffset="4">971 331 6,'-14'-6'31,"14"6"0,0 0-6,-15-4-7,15 4-3,0 0-5,0 0-2,-5 15-3,5-15-1,22 6 0,2-8-1,2-7-1,10-1 0,1-5-1,-1-3 0,-2-2 0,-5 0 0,-11 1-1,-9 6 2,-9 13-2,-24-8 1,-4 13 0,-7 8 1,-6 5 0,-2 7 0,-1 3 0,8 0 0,5 7 1,12 0-2,10-4 0,12-4-1,14-5-2,8-17-4,21 5-10,5-10-22,4-16 1,6-5-2,1-9 2</inkml:trace>
  <inkml:trace contextRef="#ctx0" brushRef="#br0" timeOffset="5">1628 116 15,'14'-16'36,"-3"0"1,0 2 0,-11 14-14,8-16-9,-8 16-2,0 0-4,9 15-2,-21 0-2,2 8-1,-6 7 0,-2 9-2,-5 7 1,-2 4-3,0 6-2,-6-10-10,10 3-28,8-10 2,7-12-2,9-13 2</inkml:trace>
  <inkml:trace contextRef="#ctx0" brushRef="#br0" timeOffset="6">2008 327 10,'0'0'33,"14"4"0,-14-4 3,-16-1-18,16 1-5,-29 9-2,13 4-3,-11-4 0,5 10-4,-1 4 1,3 3-2,6 1 0,9 0-1,10-5-1,14-9 0,12-13-1,17-10 0,11-14-1,9-12 1,5-11 0,-1-11 0,-1-7-1,-13 0 1,-13 11 1,-20 4-1,-21 11 1,-17 19 0,-17 15-1,-11 20 1,-3 13 0,3 12-1,7 6-2,6-3-5,22 6-16,8-10-15,11-10-1,9-6 0,0-10 1</inkml:trace>
  <inkml:trace contextRef="#ctx0" brushRef="#br0" timeOffset="7">3132 136 16,'13'-14'31,"-13"14"-7,21-12-2,-21 12-3,0 0-2,0 0-4,-27-5-2,0 7-2,0 10-3,-8-1 0,-1 7-2,-2-1-2,4 4 0,7 1-1,9-1-2,11 0 0,11-3-1,15-1-2,8-2 0,9 2-1,0-3 1,2 1 0,-9-1 2,-8 6 2,-15 3 2,-15-1 1,-12 4 1,-16-3 1,-2 0 0,-8-5 0,1 1-1,1-13-1,8-4-2,6-5-2,9-13-3,22 16-9,4-29-26,7 12 1,11-1-1,3 2 1</inkml:trace>
  <inkml:trace contextRef="#ctx0" brushRef="#br0" timeOffset="8">3295 420 28,'0'0'32,"0"0"2,18 0-14,-18 0-5,-5 14-3,5-14-1,-2 22-2,0-4-2,4 2-1,0 1-2,7 1-1,6-11-1,7-4 0,3-5-1,9-7 0,3-13 0,1-1 0,-4-2-1,-6-1 0,-8 1-1,-10 1-2,-1 6-4,-22 0-10,0 14-20,-5 7 0,3-7-2,15 0 1</inkml:trace>
  <inkml:trace contextRef="#ctx0" brushRef="#br0" timeOffset="9">3655 548 19,'21'1'32,"0"-2"-11,-7-8 2,7 6-3,-11-12-1,8 2-3,-11-9-4,9 7-1,-5-9-5,3 5-1,-1-2-2,4 3-3,2 5-3,-19 13-10,20-14-25,-3 13-1,-17 1 1,20 6-1</inkml:trace>
  <inkml:trace contextRef="#ctx0" brushRef="#br0" timeOffset="10">4001 517 12,'0'0'34,"10"-17"0,-7 4 3,-3 13-18,12-33-4,8 13-3,-5-13-3,10-1-2,3-11-2,4 10-2,2-7 0,1 1-1,-2-1 0,-5 5-2,-3 3 1,-3 7-1,-5 8 0,-2 3 0,1 6-2,3-1-1,5 10-3,-5-7-8,5 10-25,-4 4 0,-20-6-1,9 16 2</inkml:trace>
  <inkml:trace contextRef="#ctx0" brushRef="#br0" timeOffset="11">4064 268 27,'18'13'31,"5"-13"1,14 3-1,7-2-27,6-1-1,7 2-1,2 1-2,-3 0 0,-7 1 0,-8 2 1,-8-1 2,-5 2 1,-28-7 1,20 12 1,-20-12 0,-14 9 1,-2-5-1,1 5 1,-8 0-3,-1 1-2,1 1 0,-1-4-1,4 11-1,4 0 0,2-3 0,14-15 0,0 0 0,0 0 1,27 9-1,-4-12 0,2-14 1,2 1-1,-2-2 1,-3 3 0,-5 9 0,-2 3 0,-15 3 0,0 0 0,5 20 0,-7-1 0,-1 3 0,-1 0-3,4 5-3,-5-9-12,8 0-22,9-3 0,4-15-1,5-14 1</inkml:trace>
  <inkml:trace contextRef="#ctx0" brushRef="#br0" timeOffset="12">4977 333 46,'0'0'19,"0"0"2,0 0 1,0 0-4,0 0-3,0 0-3,0 0-3,0 0-1,-13 16-3,-4-8-1,-2 2-1,-3 11-1,-1 4-1,1 2 0,9 2 0,1-2 0,9 0-1,10-2-1,14 0-1,11-10-1,5-11-5,8 5-5,-8-13-8,7-1-8,-6-4-8,-11-5 0,-6-1 2</inkml:trace>
  <inkml:trace contextRef="#ctx0" brushRef="#br0" timeOffset="13">5174 468 19,'0'0'29,"13"-18"1,-13 18 1,31-27-24,-3 26-2,-3-8 0,1 4 0,-5-5-1,-3 4 0,-18 6 1,16-16 0,-16 16 1,-8-24-1,1 11 0,7 13 1,-18-18-2,18 18 0,-23 3-1,23-3-1,-22 22 0,12 3-1,-2 5 0,1 1 0,6 2 0,2-5-1,4-3-1,6-6-2,17 4-2,4-22-17,13-1-16,12-3-1,0-7 0,9-1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AEC259-EC77-4898-B111-B764AD82F925}" emma:medium="tactile" emma:mode="ink">
          <msink:context xmlns:msink="http://schemas.microsoft.com/ink/2010/main" type="inkDrawing" rotatedBoundingBox="10559,3954 11191,4426 11161,4466 10528,3995" semanticType="callout" shapeName="Other">
            <msink:sourceLink direction="with" ref="{46BB8445-5AF8-4FE2-BA52-A2248C11D7A1}"/>
          </msink:context>
        </emma:interpretation>
      </emma:emma>
    </inkml:annotationXML>
    <inkml:trace contextRef="#ctx0" brushRef="#br0">6227-290 774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10 129-16,-13-10-129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512692-89FC-49C5-823E-028154CF0A76}" emma:medium="tactile" emma:mode="ink">
          <msink:context xmlns:msink="http://schemas.microsoft.com/ink/2010/main" type="inkDrawing" rotatedBoundingBox="12270,3617 12998,4188 12989,4200 12261,3629" semanticType="callout" shapeName="Other"/>
        </emma:interpretation>
      </emma:emma>
    </inkml:annotationXML>
    <inkml:trace contextRef="#ctx0" brushRef="#br0">7938-627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17 129 0,-22-17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D5734E-B409-45FC-9E64-E8608815DAF2}" emma:medium="tactile" emma:mode="ink">
          <msink:context xmlns:msink="http://schemas.microsoft.com/ink/2010/main" type="inkDrawing" rotatedBoundingBox="12311,3788 12944,4275 12933,4288 12301,3802" semanticType="callout" shapeName="Other"/>
        </emma:interpretation>
      </emma:emma>
    </inkml:annotationXML>
    <inkml:trace contextRef="#ctx0" brushRef="#br0">7971-445 258 0,'0'0'774'15,"0"0"0"-15,0 0-258 16,0 0 129-16,0 0-258 16,10 1-129-16,-10-1 258 15,0 0-258-15,0 0 129 16,13 11 0-16,-13-11 0 15,0 0-129-15,16 11 258 0,-16-11-129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0-15,19 16 0 0,-19-16 129 16,22 15-129 0,-22-15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4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0169B771-09AE-4659-BD15-221CC9279FA8}" emma:medium="tactile" emma:mode="ink">
          <msink:context xmlns:msink="http://schemas.microsoft.com/ink/2010/main" type="inkDrawing" rotatedBoundingBox="11274,4259 12673,4206 12675,4244 11275,4296" shapeName="Other"/>
        </emma:interpretation>
      </emma:emma>
    </inkml:annotationXML>
    <inkml:trace contextRef="#ctx0" brushRef="#br0">6942 13 1161 0,'0'0'1548'16,"0"0"-129"-16,0 0 0 15,0 0-129 1,0 0 0-16,0 0-258 0,0 0 0 16,0 0-258-16,0 0-258 15,0 0-129-15,0 0 0 16,0 0 129-16,0 0-387 15,0 0 0-15,0 0 0 0,0 0 0 32,0 0 0-32,0 0 0 0,0 0 129 15,0 0-258 1,0 0 129-16,4 7 0 15,-4-7-129-15,0 0 129 16,0 0 0-16,18 4 0 16,-18-4-129-16,15 0 129 0,-15 0 0 15,14 2-129 1,-14-2 129-16,13 2 129 0,-13-2-258 15,15 2 129-15,-15-2 0 16,16 2-129 0,-16-2 129-16,14 2 0 0,-14-2-129 15,17 0 129-15,-17 0-129 0,20 0 129 16,-20 0 0-16,26 1-129 15,-26-1 129-15,29 0-129 0,-29 0 129 16,26 1-129-16,-26-1 258 16,25 0-258-1,-25 0 0 1,21 0 129-16,-21 0-129 0,23 0 0 15,-23 0 0-15,23 0 0 0,-23 0 129 16,22 0-129-16,-22 0 0 16,23 0 0-1,-23 0 0-15,24-1 129 0,-24 1-129 16,25-1 0-16,-25 1 129 15,23-2-129-15,-23 2 0 16,24-2 0-16,-24 2 0 16,21-2 0-1,-21 2 0-15,19-4 0 16,-19 4 129-16,22-4-129 15,-22 4 129-15,24-4-129 0,-24 4 129 16,27-3-129-16,-12 1 0 0,-2 2 0 16,2 0 0-1,-1 0 0-15,0-2 0 0,-1-2 129 16,1 4-129-16,1-4 0 31,-15 4 129-31,23-6-129 0,-23 6 0 0,24-4 0 16,-24 4 0-1,23-2 0-15,-23 2 129 0,25-1-129 16,-25 1 0-16,23 0 0 15,-23 0 0-15,21 0 0 0,-21 0 0 16,19 0 0 0,-19 0 0-16,18 0 0 0,-18 0 129 15,17 0-129-15,-17 0 0 16,19 0 0-1,-19 0 0 1,18 0 0-16,-18 0 0 0,21 3 0 16,-21-3 0-16,18 0 129 15,-18 0-129-15,21 5 0 0,-21-5 129 16,16 2-129-16,-16-2 0 15,15 0 0 1,-15 0 258-16,15 0-516 16,-15 0 258-16,0 0 258 15,18 0-258-15,-18 0 0 16,0 0 0-16,19 0-258 15,-19 0 258-15,0 0 0 16,19 0 0-16,-19 0-129 0,0 0 129 16,18 0 0-1,-18 0 129-15,14 0-129 0,-14 0 0 16,0 0-129-16,20 0 129 15,-20 0 129 1,16-3-129-16,-16 3 0 0,15-2 0 16,-15 2 0-16,16-2 0 15,-16 2 0-15,18 0 258 0,-18 0-516 16,18 0 258-16,-18 0 0 15,21 0 0-15,-21 0 0 16,19 0 0-16,-19 0 258 16,18 0-258-16,-18 0 129 0,15 0-129 15,-15 0 0-15,15 0 0 16,-15 0 0-16,0 0 0 15,19 0-129-15,-19 0 129 16,0 0 0 0,18 2 0-16,-18-2 0 0,0 0 0 15,21 2 0-15,-21-2 0 16,0 0 0-1,15 0 129-15,-15 0-258 0,0 0 129 16,14 0 0-16,-14 0 0 16,0 0 0-16,0 0 0 15,13 0 0-15,-13 0 0 16,0 0 0-16,0 0 0 15,0 0 0-15,0 0 0 0,0 0 129 16,0 0-258 0,0 0 129-16,0 0 0 0,0 0 0 15,0 0-387-15,0 0-387 16,0 0-2580-16,0 0-1935 15,0 0-258-15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85054C-D9C7-46A7-BCB6-02728E9E93A0}" emma:medium="tactile" emma:mode="ink">
          <msink:context xmlns:msink="http://schemas.microsoft.com/ink/2010/main" type="inkDrawing" rotatedBoundingBox="12330,3954 12962,4426 12932,4466 12299,3995" semanticType="callout" shapeName="Other">
            <msink:sourceLink direction="with" ref="{22F10F4C-4D9A-440B-9321-96E7482BCCFA}"/>
          </msink:context>
        </emma:interpretation>
      </emma:emma>
    </inkml:annotationXML>
    <inkml:trace contextRef="#ctx0" brushRef="#br0">7998-290 774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10 129-16,-13-10-129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7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2FD96371-8F30-4F72-B50E-FC612A6D9FB2}" emma:medium="tactile" emma:mode="ink">
          <msink:context xmlns:msink="http://schemas.microsoft.com/ink/2010/main" type="inkDrawing" rotatedBoundingBox="13019,4259 14418,4206 14420,4244 13020,4296" shapeName="Other"/>
        </emma:interpretation>
      </emma:emma>
    </inkml:annotationXML>
    <inkml:trace contextRef="#ctx0" brushRef="#br0">8687 13 1161 0,'0'0'1548'16,"0"0"-129"-16,0 0 0 15,0 0-129 1,0 0 0-16,0 0-258 0,0 0 0 16,0 0-258-16,0 0-258 15,0 0-129-15,0 0 0 16,0 0 129-16,0 0-387 15,0 0 0-15,0 0 0 0,0 0 0 32,0 0 0-32,0 0 0 0,0 0 129 15,0 0-258 1,0 0 129-16,4 7 0 15,-4-7-129-15,0 0 129 16,0 0 0-16,18 4 0 16,-18-4-129-16,15 0 129 0,-15 0 0 15,14 2-129 1,-14-2 129-16,13 2 129 0,-13-2-258 15,15 2 129-15,-15-2 0 16,16 2-129 0,-16-2 129-16,14 2 0 0,-14-2-129 15,17 0 129-15,-17 0-129 0,20 0 129 16,-20 0 0-16,26 1-129 15,-26-1 129-15,29 0-129 0,-29 0 129 16,26 1-129-16,-26-1 258 16,25 0-258-1,-25 0 0 1,21 0 129-16,-21 0-129 0,23 0 0 15,-23 0 0-15,23 0 0 0,-23 0 129 16,22 0-129-16,-22 0 0 16,23 0 0-1,-23 0 0-15,24-1 129 0,-24 1-129 16,25-1 0-16,-25 1 129 15,23-2-129-15,-23 2 0 16,24-2 0-16,-24 2 0 16,21-2 0-1,-21 2 0-15,19-4 0 16,-19 4 129-16,22-4-129 15,-22 4 129-15,24-4-129 0,-24 4 129 16,27-3-129-16,-12 1 0 0,-2 2 0 16,2 0 0-1,-1 0 0-15,0-2 0 0,-1-2 129 16,1 4-129-16,1-4 0 31,-15 4 129-31,23-6-129 0,-23 6 0 0,24-4 0 16,-24 4 0-1,23-2 0-15,-23 2 129 0,25-1-129 16,-25 1 0-16,23 0 0 15,-23 0 0-15,21 0 0 0,-21 0 0 16,19 0 0 0,-19 0 0-16,18 0 0 0,-18 0 129 15,17 0-129-15,-17 0 0 16,19 0 0-1,-19 0 0 1,18 0 0-16,-18 0 0 0,21 3 0 16,-21-3 0-16,18 0 129 15,-18 0-129-15,21 5 0 0,-21-5 129 16,16 2-129-16,-16-2 0 15,15 0 0 1,-15 0 258-16,15 0-516 16,-15 0 258-16,0 0 258 15,18 0-258-15,-18 0 0 16,0 0 0-16,19 0-258 15,-19 0 258-15,0 0 0 16,19 0 0-16,-19 0-129 0,0 0 129 16,18 0 0-1,-18 0 129-15,14 0-129 0,-14 0 0 16,0 0-129-16,20 0 129 15,-20 0 129 1,16-3-129-16,-16 3 0 0,15-2 0 16,-15 2 0-16,16-2 0 15,-16 2 0-15,18 0 258 0,-18 0-516 16,18 0 258-16,-18 0 0 15,21 0 0-15,-21 0 0 16,19 0 0-16,-19 0 258 16,18 0-258-16,-18 0 129 0,15 0-129 15,-15 0 0-15,15 0 0 16,-15 0 0-16,0 0 0 15,19 0-129-15,-19 0 129 16,0 0 0 0,18 2 0-16,-18-2 0 0,0 0 0 15,21 2 0-15,-21-2 0 16,0 0 0-1,15 0 129-15,-15 0-258 0,0 0 129 16,14 0 0-16,-14 0 0 16,0 0 0-16,0 0 0 15,13 0 0-15,-13 0 0 16,0 0 0-16,0 0 0 15,0 0 0-15,0 0 0 0,0 0 129 16,0 0-258 0,0 0 129-16,0 0 0 0,0 0 0 15,0 0-387-15,0 0-387 16,0 0-2580-16,0 0-1935 15,0 0-258-15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8E7BC9-D004-47A1-9B99-B748FB9A14C6}" emma:medium="tactile" emma:mode="ink">
          <msink:context xmlns:msink="http://schemas.microsoft.com/ink/2010/main" type="inkDrawing" rotatedBoundingBox="14056,3788 14689,4275 14678,4288 14046,3802" semanticType="callout" shapeName="Other"/>
        </emma:interpretation>
      </emma:emma>
    </inkml:annotationXML>
    <inkml:trace contextRef="#ctx0" brushRef="#br0">9716-445 258 0,'0'0'774'15,"0"0"0"-15,0 0-258 16,0 0 129-16,0 0-258 16,10 1-129-16,-10-1 258 15,0 0-258-15,0 0 129 16,13 11 0-16,-13-11 0 15,0 0-129-15,16 11 258 0,-16-11-129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0-15,19 16 0 0,-19-16 129 16,22 15-129 0,-22-15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3B4F31-0653-4261-A0E0-F637E1AC770A}" emma:medium="tactile" emma:mode="ink">
          <msink:context xmlns:msink="http://schemas.microsoft.com/ink/2010/main" type="inkDrawing" rotatedBoundingBox="14075,3954 14707,4426 14677,4466 14044,3995" semanticType="callout" shapeName="Other"/>
        </emma:interpretation>
      </emma:emma>
    </inkml:annotationXML>
    <inkml:trace contextRef="#ctx0" brushRef="#br0">9743-290 774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10 129-16,-13-10-129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46.0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E59DE2-F845-406F-8366-58B5E9E6E2C1}" emma:medium="tactile" emma:mode="ink">
          <msink:context xmlns:msink="http://schemas.microsoft.com/ink/2010/main" type="inkDrawing" rotatedBoundingBox="7293,3629 7296,2493 7616,2494 7613,3630" semanticType="callout" shapeName="Other">
            <msink:sourceLink direction="to" ref="{EA36A524-B1A9-4379-A43C-C3525DBD4F48}"/>
          </msink:context>
        </emma:interpretation>
      </emma:emma>
    </inkml:annotationXML>
    <inkml:trace contextRef="#ctx0" brushRef="#br0">3077-1741 903 0,'9'-10'2193'15,"-9"10"-387"1,0 0 0-16,0 0-387 0,0 0-258 16,0 0-129-1,0 0-129-15,0 0 0 0,0 0-129 16,0 0-258-16,0 0 0 15,0 0-129 1,0 0-129-16,0 12 0 0,0-12 129 16,2 16-258-16,-2-16 0 15,1 19 129-15,-1-19-129 16,3 24 0-16,-3-24 129 15,0 26 0-15,0-13-129 16,0 4 0-16,0-2 0 16,0 2 0-16,2 0 129 15,-2 3-129-15,0 2 0 16,2 2 0-16,-2-4 0 0,0 2 0 15,0-1 129-15,0 1 0 0,0-3-129 16,0 2 0 0,0-1 0-16,-2-3 0 0,0 4-129 15,2-8 0-15,-1 4 0 16,1 1 129-1,0 1-129-15,0-1 0 0,0-2 0 16,0 0 0-16,0 3 0 16,0-3 129-1,0 2-129-15,0 0 0 0,0-2 0 16,1 4 129-16,-1 1-129 31,2-3 0-31,0 2 0 0,-2 0 0 0,1 1 0 16,-1-1 0-16,0-3 0 15,0-3 0 1,0 1 0-16,0-15 0 0,0 26 0 15,0-26 129-15,0 19-129 16,0-19 0-16,0 24 0 16,0-24 0-16,0 16 0 15,0-16 0-15,0 22 0 0,0-22 129 16,0 22-129-1,0-22 0-15,0 21 0 16,0-21 0-16,0 20 0 16,0-20 0-16,0 14 0 0,0-14 0 15,0 13-129-15,0-13 258 16,0 14-129-1,0-14-129-15,0 14 129 0,0-14 129 16,0 21-129-16,0-21 0 16,0 18 0-1,0-18 0-15,0 15 0 0,0-15 0 16,0 0 0-16,0 14 0 15,0-14 0-15,0 0 0 16,0 0 0-16,0 0 0 16,0 15 129-16,0-15-258 15,0 0 129-15,0 13 0 0,0-13 0 16,0 0-129-1,0 0-258-15,0 0-774 0,0 0-3741 16,0 0-387 0,5-16-258-16</inkml:trace>
    <inkml:trace contextRef="#ctx0" brushRef="#br0" timeOffset="1232.4">3053-1741 2967 0,'0'0'2580'0,"0"0"-387"16,0 0-387-1,0 0-387-15,0 0-387 0,0 0-129 16,0 0-258 0,-1 11-129-16,1-11-129 0,-1 17 0 15,1-17 0-15,-5 24-129 16,5-24 0-16,-7 27 129 15,-1-12 0-15,3 1-129 0,5-16 0 16,-17 26 0 0,17-26 0-16,-15 18 0 0,15-18-129 15,-16 13 0 1,16-13 0-16,0 0 129 0,-14 12-258 15,14-12 129-15,0 0-129 16,0 0 129 0,0 0-129-16,0 0 129 0,0 0-129 15,0 14 129-15,0-14-129 16,0 0 129-1,11 10-129 1,-11-10 129-16,20 5-129 0,-20-5 0 16,24 4 0-16,-9-2 0 15,-1 0 0-15,4-1 0 16,0-1 0-16,1 2 0 15,1-2 0-15,-2 0 0 16,1 0 0-16,-2 0 0 16,2 0 0-16,-5 0 0 15,-1 0 0-15,-13 0 0 0,26 0 0 0,-26 0 0 16,21 0 0-16,-21 0 0 15,14 0 0-15,-14 0 0 16,0 0 0 0,0 0 0-16,0 0 0 0,0 0 129 15,0 0-129-15,0 0 0 16,0 0 0-16,0 0 129 15,0 0-129-15,0 0 0 16,0 0 0-16,-4-15 0 0,4 15 0 16,-22-16 0-16,6 3 0 15,2 2 0 1,-2-4 0-16,0 0 0 0,-4 0 0 15,2-1 0-15,0 1 0 16,3 3 0-16,0-1 0 16,2 5 0-16,13 8 0 15,-25-13-129-15,25 13-129 16,-19-8-774-16,19 8-3741 15,0 0-516-15,-10 8-516 16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42.4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94D223-D306-42D3-ADD3-176FFA788586}" emma:medium="tactile" emma:mode="ink">
          <msink:context xmlns:msink="http://schemas.microsoft.com/ink/2010/main" type="inkDrawing" rotatedBoundingBox="14328,3633 14337,2477 14708,2480 14699,3636" semanticType="callout" shapeName="Other"/>
        </emma:interpretation>
      </emma:emma>
    </inkml:annotationXML>
    <inkml:trace contextRef="#ctx0" brushRef="#br0">10102-1767 1032 0,'0'0'3612'16,"0"0"-903"-16,0 0-258 0,0 0-516 15,0 0-645-15,0 9-129 16,0 5-258 0,0-14-258-16,-5 25-258 0,-5-10 129 15,6 3-258-15,-6-2 0 16,4 2 0-16,-3-1-129 15,2 1 129-15,-3-5-129 16,4 3 0 0,6-16 0-16,-14 22 129 15,14-22-129-15,-11 16 0 16,11-16 0-16,0 0 0 0,0 0 0 15,-6 15-129 1,6-15 0-16,0 0 129 0,0 0-129 16,0 0 0-16,11 0 129 0,-11 0-129 15,21 0 0 1,-6 0 0-16,1 0 0 15,3-2 0-15,-2 1 0 16,3 0 0-16,0 0 0 16,3-1 0-16,-2 2 0 15,1-2 0-15,-3 2 0 16,1 0 129-16,0 0-129 0,0 0 0 15,-4 0 0-15,0 0 0 16,-16 0 0-16,24 0 0 0,-24 0 0 16,17 0 0-16,-17 0-129 15,0 0 129 1,14 0 0-16,-14 0 0 15,0 0 0-15,0 0 0 0,0 0 0 16,0 0 0-16,0 0 0 16,0 0 0-16,0 0 0 15,0 0 0-15,0 0 0 16,0-12 0-16,0 12 0 15,-8-14 0-15,8 14 0 16,-16-17 0-16,16 17 0 16,-21-20 0-16,6 10 0 0,-3-3 0 15,-5 2 0 1,2-1 0-16,-1 3 129 0,1-2-129 15,-2 1 0 1,2 2 0-16,2 0 0 0,0 4 0 16,3-3 0-16,16 7-129 15,-25-7-129 1,25 7-129-16,-15-3-1032 0,15 3-3741 15,-14 0-258-15,14 0-387 16</inkml:trace>
    <inkml:trace contextRef="#ctx0" brushRef="#br0">10140-1679 1806 0,'6'-17'1677'16,"-6"17"0"-1,0 0-129-15,0 0-258 0,0 0-129 16,0 0-129-16,0 0-129 16,0 0 129-16,0 0-258 15,0 0-129-15,0 0 0 16,0 0-258-16,0 0 129 0,0 0-258 15,0 0 129-15,2 7-129 16,-2-7 0 0,2 20 129-16,-2-20-258 0,4 28 0 15,-4-14 129-15,1 6-129 16,-1-1 0-16,0 3 0 15,0 2 0-15,0 2 0 16,0 0 0 0,-1 1-129-16,1 0 129 0,-3-1-129 15,3 0 129-15,0 4-129 16,0-4 0-1,0-5 0-15,0 3-129 0,0 0 258 16,0-3-129-16,0 3 0 16,0-3 0-16,0 0 258 15,0 1-258-15,0 1 0 16,0-1 0-16,0 2 129 0,0-3-129 31,3-2 0-31,-1 3 0 0,-2-5 129 16,0-1-129-16,0-1 0 15,0-1 0-15,0-14 0 0,0 25 0 16,-1-10 0-16,1-15 0 15,0 28 0 1,0-12 0-16,0-1 0 16,0-2 0-16,0 2 0 15,0-15 129-15,0 23-129 16,0-23 0-16,-1 17 0 15,1-17 0-15,-3 20 0 16,3-20 0-16,0 19 0 16,0-19 0-16,0 20 0 15,0-20 0-15,0 20 0 16,0-20 0-16,0 17 0 15,0-17 0-15,0 15 0 0,0-15 0 0,0 0 0 16,0 13 0 0,0-13 0-16,0 0 0 0,-1 13 0 15,1-13 0 1,0 0 0-16,-1 16 0 15,1-16 129 1,0 0-258-16,0 0 258 0,0 0-129 16,-1 14 0-16,1-14-129 15,0 0 129-15,0 0 0 16,0 0 0-16,0 0-129 15,0 0 129-15,0 13-129 0,0-13-387 16,0 0-387-16,0 0-2064 16,-13-10-2322-16,7-4-516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5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97 257 0,'0'0'27,"13"-4"2,-13 4-8,3 17-4,-4 5-4,-8-5-3,0 18-2,-4-1-1,-2 7-2,-1-3-2,1-1-4,4 1-6,-1-4-20,0-9-5,12-25 0,0 0-1</inkml:trace>
  <inkml:trace contextRef="#ctx0" brushRef="#br0" timeOffset="1">110 236 14,'16'-23'20,"5"-5"0,5-6-1,11 0-1,3-1-4,11 5-4,-2 4-1,5 10-2,-7 7-3,-3 10-1,-10 11-2,-10 12 0,-17 4 0,-12 8 0,-14 1 1,-11 3-1,-12-3 1,-5-2 0,-4-8 0,1-7 0,0-7-1,6-7-2,10-3-2,6-10-7,28 7-17,-9-18-8,15 5 1,12 4-1</inkml:trace>
  <inkml:trace contextRef="#ctx0" brushRef="#br0" timeOffset="2">767 74 27,'13'-20'33,"0"5"2,1 9-11,-14 6-7,0 0-5,-12 21-3,10 8-4,-15 4-2,-5 11 0,-5 3 0,-5 9-1,-2 0-1,9 0-1,0-5-2,-1-8-4,11-2-3,0-16-17,13-10-10,2-15-1,19-13 1</inkml:trace>
  <inkml:trace contextRef="#ctx0" brushRef="#br0" timeOffset="3">952 331 36,'0'0'32,"3"-15"-6,-3 15-7,0 0-4,0 0-4,0 0-4,-13 3-2,-2 7-2,-11 3-1,-2 9 0,0 5-2,-3 2 1,2 4-1,5-2 0,5-5 0,4-4 0,30-5-1,6-16 1,8-14-1,6-5 0,3-4 1,2-3 0,-2-2 0,2 4 0,-15 1 0,-6 6 0,-19 16 1,15-5-1,-15 5 1,0 0 0,-15 24 1,5-7-1,1 6 0,-1-3 0,1 1-2,7 1-3,-2-6-18,10 0-12,9-11-1,2-10-1</inkml:trace>
  <inkml:trace contextRef="#ctx0" brushRef="#br0" timeOffset="4">1488 317 30,'21'-7'31,"-8"-3"4,-13 10-17,22-8-4,-22 8-3,0 0-1,-19 11-3,0 2-1,-6-1-2,3 4 0,-1-1-2,3-1 0,9 0-2,11-14 1,6 16-1,10-12-1,3 8 1,3 0 0,0 0 0,-6 1 0,-6 3 0,-8 5 1,-12 1 0,-10 3 0,-6-11 0,-6 3 1,-5-4-1,0-4 0,5-5-2,1-10-6,31 6-16,-9-31-14,18 5-1,17-2 0,7-6 0</inkml:trace>
  <inkml:trace contextRef="#ctx0" brushRef="#br0" timeOffset="5">1991 270 15,'0'0'31,"0"0"0,9-14 1,-9 14-21,0 0-4,0 0-2,1 13 0,-1-13-1,-16 34 0,-5-8-1,-2 9 1,-8 5-1,-9 4-2,-2 5-3,-2-9-9,9-5-22,5-4-2,14-18 1,16-13 0</inkml:trace>
  <inkml:trace contextRef="#ctx0" brushRef="#br0" timeOffset="6">1732 407 31,'-20'2'34,"20"-2"2,0 0-2,34 1-23,5-2-5,13-4-2,6-1-3,7-5-3,11 2-5,-17-6-4,0 9-1,-19-7 0,-2 8 0,-18 0 4,-5 8 3,-15-3 5,-3 13 4,-1 0 4,4-13 3,-10 19 0,2-6 0,13 10-2,-5-7-1,5 4-3,-5-1 0,2 4-2,-5 0 0,-4-1-5,1 0-11,-2-5-21,-6-10-2,14-7 1,-16-5-2</inkml:trace>
  <inkml:trace contextRef="#ctx0" brushRef="#br0" timeOffset="7">2461 244 14,'0'0'28,"0"0"-11,0 0-17,-22-8-21,22 8-5</inkml:trace>
  <inkml:trace contextRef="#ctx0" brushRef="#br0" timeOffset="8">2983 313 27,'0'0'36,"0"0"0,-28-15-1,6 17-19,-6-1-9,3 8-3,-8 3-2,4 4-1,-2-1 0,5 10 0,5 1 1,7 2 0,9-1 0,11-1-1,9-4 1,11-3-3,14 5-6,1-9-27,6-12-3,4-2 0,-5-5-1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E0A300-BAD9-4C11-AC66-68E49C5734E1}" emma:medium="tactile" emma:mode="ink">
          <msink:context xmlns:msink="http://schemas.microsoft.com/ink/2010/main" type="inkDrawing" rotatedBoundingBox="7307,3680 7315,3810 7312,3811 7304,3681" semanticType="callout" shapeName="Line">
            <msink:destinationLink direction="with" ref="{168DE7EC-0CA6-466E-AE4C-546F50B15282}"/>
          </msink:context>
        </emma:interpretation>
      </emma:emma>
    </inkml:annotationXML>
    <inkml:trace contextRef="#ctx0" brushRef="#br0">2975-564 1 0,'0'18'1160'15,"0"-18"1"1,0 18-387-16,0-18 0 0,2 19-516 16,-2-19 258-16,1 27-516 15,0-12-258-15,2-1-258 16,-3 5-1548-1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38.1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CBB6F3-AF26-44A2-9FAD-390DAEBA1313}" emma:medium="tactile" emma:mode="ink">
          <msink:context xmlns:msink="http://schemas.microsoft.com/ink/2010/main" type="inkDrawing" rotatedBoundingBox="15120,4214 16883,4266 16882,4293 15119,4241" semanticType="underline" shapeName="Other">
            <msink:destinationLink direction="to" ref="{79DD89B0-BF5F-4472-B3B1-8EC499C32D4A}"/>
            <msink:destinationLink direction="from" ref="{79DD89B0-BF5F-4472-B3B1-8EC499C32D4A}"/>
            <msink:destinationLink direction="to" ref="{07B0A4F4-BB75-43CE-A79A-D26E72C2FB35}"/>
          </msink:context>
        </emma:interpretation>
      </emma:emma>
    </inkml:annotationXML>
    <inkml:trace contextRef="#ctx0" brushRef="#br0">10801-2 1548 0,'-13'-12'2838'0,"13"12"-387"16,0 0-387-16,0 0-516 15,0 0 0-15,0 0-387 16,0 0-258-16,0 8-129 0,0-8-129 16,0 0-258-16,0 0-129 15,0 0-129 1,0 0 129-16,0 0-258 15,0 0 129-15,0 0-129 16,0 0 0-16,0 0 0 16,15 0 129-16,-15 0-129 15,24 0 129-15,-10 0-129 0,4 0 129 16,0 0-129-16,3 0 129 15,1 0-129-15,-1 1 0 16,3 1 0 0,1-2 129-16,0 0-129 15,0 0 0-15,1 0 0 0,0 0 0 16,4 0 129-16,1 0-129 0,0 0 0 15,1-2 129-15,2 2-129 16,-1-1 0 0,3-1 0-16,-3 0 0 0,-5 2 129 15,3 0-129-15,-6 0 0 16,0 0 0-1,0 0 0-15,-2 2 0 16,-3 1 0-16,0 3 0 16,2-3 0-16,0 0 129 0,-2-1-129 15,2 0 0-15,-1 0 0 0,3-1 0 16,0 2 0-16,-3-2 0 15,3 2 129 1,2-3-129-16,-4 3 0 0,1-3 0 16,-1 3 0-1,-3-3 0-15,-1 0 0 16,-2 0 129-16,2 0-129 0,0 0 0 15,1 0 0-15,1 0 0 16,-2 0 0-16,1 0 0 16,-1 0 129-16,0 0-129 15,1 0 0 1,-2 0 0-16,-1 0 258 0,-1 0-258 15,-1 0 0-15,1 1 0 16,-2-1 0 0,2 2 129-16,-1-2-129 0,-14 0 0 15,24 3 0-15,-10-3 0 16,3 3 0-16,-4-3 0 0,-13 0 0 15,25 0 0 1,-9 0 0-16,-16 0 0 0,22 0 0 16,-22 0 129-16,24 0-129 15,-24 0 0-15,22 0 0 16,-22 0 0-16,19 0 0 15,-19 0 0-15,20 0-129 16,-20 0 258-16,17 0-129 0,-17 0 0 16,22 0 0-1,-22 0 0-15,20 0 0 0,-20 0 0 16,19 0 0-16,-19 0 0 15,16-3 129 1,-16 3-129-16,16 0 0 0,-16 0 0 16,18-1 0-16,-18 1 129 15,0 0-129 1,18 0 0-16,-18 0 129 0,0 0-129 15,0 0 0-15,0 0 0 16,0 0 0-16,0 0-258 16,0 0-1419-16,0 0-3354 15,0 0-387-15,0 12-258 0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33.5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973ABD-DC72-46B9-BD8F-0F2C8E5E36E4}" emma:medium="tactile" emma:mode="ink">
          <msink:context xmlns:msink="http://schemas.microsoft.com/ink/2010/main" type="inkDrawing" rotatedBoundingBox="5149,4385 6740,4406 6739,4446 5148,4425" semanticType="underline" shapeName="Other">
            <msink:sourceLink direction="with" ref="{55EDA6E4-53C9-469F-8DFB-86AE3394711B}"/>
            <msink:destinationLink direction="with" ref="{2AD5D04A-F5B6-46DB-BA0B-E9C03B7E868D}"/>
          </msink:context>
        </emma:interpretation>
      </emma:emma>
    </inkml:annotationXML>
    <inkml:trace contextRef="#ctx0" brushRef="#br0">817 141 1161 0,'0'0'2709'0,"0"0"-516"0,0 0-129 16,0 0-387-1,0 0-387-15,0 0-258 0,8 0 0 16,-8 0-258-16,0 0-258 0,0 0-129 16,13 2 129-16,-13-2-258 15,0 0 129 1,16 2-258-16,-16-2 258 0,15 2-258 15,-15-2 0-15,18 3 0 16,-18-3 0 0,21 3 0-16,-21-3 0 0,25 4 0 15,-11-3-129-15,0 0 129 16,1 3 0-16,1-3-129 0,0 2 129 15,3 0-129 1,-1-2 129-16,1 0-129 0,3 2 129 16,-1-1-129-1,2-4 0-15,0 2 129 16,2 0-129-16,2 0 0 0,1 0 0 15,-1 0 0-15,0 0 258 16,1 2-258-16,-1-2 0 0,3 2 0 16,-4 0 129-1,-3-2-129-15,2 1 0 0,-4 0 0 16,3 3 129-16,-3-3-129 15,1-1 0 1,-1 1 0-16,1-1 0 0,1 3 0 16,-1-3 0-16,-2 0 0 31,0 0 0-31,0 0 129 0,1 0-129 0,-1 0 0 15,1 0 0 1,-1 0 0-16,1 0 0 0,-3-3 0 16,2 2 0-1,-4 0 0-15,3-4 0 0,-19 5 129 16,27-1-129-1,-13-3 0-15,-1 2 0 16,1-1 0-16,0 2 0 0,1 0 0 16,-1-2 0-16,0 3 0 15,0-3 0-15,1 2 0 0,-15 1 129 16,26 0-129-16,-26 0 0 15,26 0 0 1,-26 0 0-16,24 0 0 0,-24 0 0 16,25 1 0-16,-11-1 0 15,0 1 129-15,-1 4-129 16,-13-5 0-16,25 2 0 15,-25-2 0-15,24 1 0 16,-24-1 0-16,24 4 0 16,-24-4 0-16,25 4 0 15,-25-4 0-15,26 1 0 16,-26-1 0-16,24 1 0 15,-24-1 129-15,15 4-129 0,-15-4 0 16,0 0 0-16,20 0 0 16,-20 0 129-1,17 0-129-15,-17 0 0 0,20 1 129 16,-20-1-129-16,20 4 0 15,-20-4 0 1,14 0 0-16,-14 0 0 0,0 0 0 16,0 0 0-16,0 0 0 15,0 0 0-15,0 0 0 16,0 0-387-16,0 0-903 15,0 0-3612-15,0 0-387 16,0 0-129-16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3:17:17.6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33F4B4-18DB-46C4-A7C0-49F74C684FFF}" emma:medium="tactile" emma:mode="ink">
          <msink:context xmlns:msink="http://schemas.microsoft.com/ink/2010/main" type="inkDrawing"/>
        </emma:interpretation>
      </emma:emma>
    </inkml:annotationXML>
    <inkml:trace contextRef="#ctx0" brushRef="#br0">1273-7733 1 0,'22'-13'5159'16,"-22"13"130"-16,14-13-2322 0,7 13-1290 15,-21 0-645-15,37-1-258 16,-17-4-258 0,8 3-258-16,-2-2-129 0,4 0 0 15,1 2 0-15,-1-2-129 16,-2 3 0-16,0-2-129 15,2 3-129-15,-6 0-516 16,12 5-1548-16,-10 3-2838 16,-3 0-258-16</inkml:trace>
    <inkml:trace contextRef="#ctx0" brushRef="#br0" timeOffset="1">1302-7677 3612 0,'5'-13'3354'0,"-5"13"-774"15,0 0-774 1,0-25-258-16,0 25-387 0,0 0-129 15,0 0-258-15,0 0-129 16,0 0-129 0,0 0-258-16,0 9 129 0,0-9-258 15,0 18 0-15,0-18 0 16,0 24-129-1,0-24 129-15,0 25-129 0,2-12 0 16,-2-13 258-16,2 21-258 16,-2-21 0-16,0 0 0 15,5 16 0-15,-5-16 0 16,0 0 0-16,0 0 0 15,17 0 0-15,-17 0 0 0,15 0 0 16,-15 0 129 0,20-1-129-16,-5-4 0 0,-15 5 0 15,26-2 0-15,-12 2 0 16,-14 0 0-16,25 0 0 15,-25 0 0-15,21 5 129 16,-21-5-129 0,17 11 0-16,-17-11 0 0,14 17 129 15,-14-17-129-15,13 22 129 16,-13-22-129-1,10 24 129-15,-10-24-129 0,5 27 129 16,-5-12 0-16,0-1-129 16,0 1 129-16,0-15 0 15,-17 26-129-15,17-26 129 16,-27 20 0-16,8-14-129 0,-3-1 0 15,1-3 0-15,-2-2-129 16,1 0 0 0,0-5-129-16,-3-8-387 0,25 13-774 15,-34-23-3741-15,23 6-516 16,-1-4 0-16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3:17:17.6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02411C-EB94-4DDD-839F-99B51F45CE63}" emma:medium="tactile" emma:mode="ink">
          <msink:context xmlns:msink="http://schemas.microsoft.com/ink/2010/main" type="inkDrawing"/>
        </emma:interpretation>
      </emma:emma>
    </inkml:annotationXML>
    <inkml:trace contextRef="#ctx0" brushRef="#br0">20 122 1161 0,'-5'-13'5160'0,"5"13"0"0,0 0-2709 16,0-29-1032-16,0 29-516 15,11-21-129 1,-11 21-387-16,19-24-129 16,-5 16-129-16,-14 8 129 15,23-16-258-15,-23 16 129 16,21-11-129-16,-21 11 258 0,20 0-258 15,-20 0 0 1,18 0 0-16,-18 0 129 0,0 0-129 16,18 22 0-16,-18-22 0 0,5 26 0 15,-5-10 0 1,0 3 0-16,-2 3 0 15,-5 4 0-15,0 2 0 16,-2-1 0-16,-2 2 0 16,-2 1 0-16,-4-6 0 15,3 3 0-15,-3-6 129 16,3-5-129-16,0-1 129 15,14-15 0-15,-24 14 0 16,24-14-129-16,0 0 129 16,-15 10 0-16,15-10 0 15,0 0-129-15,0 0 129 16,15 0-129-16,0 0 0 0,4 0 0 15,4 0 129-15,3 0-129 0,7 0 0 16,3 0 0-16,1 0-129 16,-1 2 0-16,-4-1-258 15,8 13-774-15,-12-9-3741 16,7 6-516-1,-6-2-258-15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3:17:17.6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7FD721-17FD-455E-A8A9-9AF89EBCFBC0}" emma:medium="tactile" emma:mode="ink">
          <msink:context xmlns:msink="http://schemas.microsoft.com/ink/2010/main" type="writingRegion" rotatedBoundingBox="15953,4118 17783,4118 17783,5249 15953,5249"/>
        </emma:interpretation>
      </emma:emma>
    </inkml:annotationXML>
    <inkml:traceGroup>
      <inkml:annotationXML>
        <emma:emma xmlns:emma="http://www.w3.org/2003/04/emma" version="1.0">
          <emma:interpretation id="{DCFDF58C-4CB9-4F8F-816D-8FA7BA21FB25}" emma:medium="tactile" emma:mode="ink">
            <msink:context xmlns:msink="http://schemas.microsoft.com/ink/2010/main" type="paragraph" rotatedBoundingBox="15953,4118 17783,4118 17783,5249 15953,5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1A3CAB-2FE9-43B1-84C0-E278FB544E40}" emma:medium="tactile" emma:mode="ink">
              <msink:context xmlns:msink="http://schemas.microsoft.com/ink/2010/main" type="line" rotatedBoundingBox="15953,4118 17783,4118 17783,5249 15953,5249"/>
            </emma:interpretation>
          </emma:emma>
        </inkml:annotationXML>
        <inkml:traceGroup>
          <inkml:annotationXML>
            <emma:emma xmlns:emma="http://www.w3.org/2003/04/emma" version="1.0">
              <emma:interpretation id="{AC1A4F63-2ED2-4569-B56C-BFF38C8D3C1D}" emma:medium="tactile" emma:mode="ink">
                <msink:context xmlns:msink="http://schemas.microsoft.com/ink/2010/main" type="inkWord" rotatedBoundingBox="15953,4840 16261,4840 16261,5249 15953,5249">
                  <msink:destinationLink direction="with" ref="{02FFFA40-D822-4066-BE9C-6A432ABC79F8}"/>
                  <msink:destinationLink direction="with" ref="{127F644B-B347-4191-A942-C07FFDC92632}"/>
                  <msink:destinationLink direction="with" ref="{64AB72BE-EB4F-49CA-9D69-B492993ED92E}"/>
                  <msink:destinationLink direction="with" ref="{CD7731AE-B474-4F0A-A193-A8DC9C088D78}"/>
                  <msink:destinationLink direction="with" ref="{A389EBF5-D8C3-4B67-ADF7-CF776218AEF2}"/>
                  <msink:destinationLink direction="from" ref="{07B0A4F4-BB75-43CE-A79A-D26E72C2FB35}"/>
                </msink:context>
              </emma:interpretation>
            </emma:emma>
          </inkml:annotationXML>
          <inkml:trace contextRef="#ctx0" brushRef="#br0">14935-4785 1935 0,'0'0'2709'0,"0"0"-645"16,0 0-387-16,3-14-129 16,-3 14-387-1,0 0-258-15,0 0 0 16,0 0-387-16,-8-15 129 0,8 15-387 15,-14-6 0-15,14 6 0 16,-17-3 129-16,17 3-258 16,-20 0 129-1,20 0-129-15,-20 9 0 16,20-9 129-16,-22 25-129 0,9-11 129 15,6 4 0-15,-3 1-129 16,2 4 0 0,0 1 0-16,2 1 0 0,-1-1 0 15,2 1 0-15,0-1 0 0,4 3-129 16,1-5 129-1,0-1-129-15,0-2 0 0,6-1 129 16,1-1-129-16,1-4 0 16,3 1 0-1,-11-14 0-15,30 18 0 0,-12-13 0 16,1-1 0-16,3-3 0 15,0-1-129-15,-1 0 129 0,0 0 0 16,1 0 0 0,-3-3 0-16,-2-1 0 15,-2 1 0-15,-1-4 0 16,-14 7 0-16,22-14 0 15,-22 14 0-15,13-18 0 0,-13 18 0 16,1-22 0-16,-1 22 0 16,-1-22 0-16,1 22 0 15,-15-24 0-15,15 24 0 16,-21-16 129-16,6 8-129 0,0 3 0 15,1 3 0-15,-1 2 129 16,-1 0-129 0,-2 0 0-16,-1 4 129 0,3 2-129 15,-2 1 0-15,1-1 0 16,1 0 0-1,1 2 0-15,15-8 0 16,-21 10 0-16,21-10-129 16,0 0-258-16,-14 16-645 0,14-16-2064 15,0 0-1935-15,0 0-258 16</inkml:trace>
        </inkml:traceGroup>
        <inkml:traceGroup>
          <inkml:annotationXML>
            <emma:emma xmlns:emma="http://www.w3.org/2003/04/emma" version="1.0">
              <emma:interpretation id="{CC78DC38-D7CC-4655-A721-209BFC62697B}" emma:medium="tactile" emma:mode="ink">
                <msink:context xmlns:msink="http://schemas.microsoft.com/ink/2010/main" type="inkWord" rotatedBoundingBox="17289,4118 17783,4118 17783,4663 17289,4663"/>
              </emma:interpretation>
            </emma:emma>
          </inkml:annotationXML>
          <inkml:trace contextRef="#ctx0" brushRef="#br0" timeOffset="3">16252-5486 4644 0,'1'-15'4386'0,"-1"15"-1677"16,0-17-903-16,0 17-258 16,0 0-645-16,0 0 0 15,-12 17-387-15,7 2-129 16,-9-5-129-16,5 10 129 0,-6 0-129 15,6 5-129 1,-5 3 0-16,2-4 0 16,-1-1 0-16,2-2-129 15,0-2 129-15,2-4 0 0,3-3 0 16,6-16 0-16,-10 16 0 15,10-16 0 1,0 0-129-16,0 0 129 0,0 0-129 16,0 0 129-16,0 0 0 15,19 0-129 1,-2-2 0-16,4-5 129 0,4 2-129 15,6-3 0-15,4 4 129 16,3 3-258-16,-1 1 129 16,2 0 0-16,-1 1 0 15,-1 3-129-15,-2 5-129 0,-6-3 0 16,-2 5-129-16,-9-10-516 15,9 13-1419 1,-27-14-2967-16,21 5-516 0</inkml:trace>
          <inkml:trace contextRef="#ctx0" brushRef="#br0" timeOffset="2">16274-5545 4773 0,'0'0'5418'0,"-1"11"-2451"0,1-11-1290 16,0 29-258-16,-1-10-516 15,2 14-387-15,-1 0-129 16,5 11 0-16,-4 0-258 15,3 5 0 1,-2 0-129-16,2-1-258 0,8 4-516 16,-12-12-903-16,15-5-3354 15,-5-4-645 1,-1-3 388-16</inkml:trace>
        </inkml:traceGroup>
      </inkml:traceGroup>
    </inkml:traceGroup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E11240-DD9D-49D7-ACEC-19B35889CB20}" emma:medium="tactile" emma:mode="ink">
          <msink:context xmlns:msink="http://schemas.microsoft.com/ink/2010/main" type="inkDrawing" rotatedBoundingBox="10546,4147 11169,4658 11153,4678 10530,4166" semanticType="callout" shapeName="Other"/>
        </emma:interpretation>
      </emma:emma>
    </inkml:annotationXML>
    <inkml:trace contextRef="#ctx0" brushRef="#br0">9353-5507 129 0,'14'0'1548'0,"-14"0"-129"0,0 0-387 16,0 0-129-16,11 10-258 0,-11-10 0 0,0 0-129 15,0 0 0 1,17 15-129-16,-17-15 0 0,0 0-129 16,15 15-129-16,-15-15 258 15,0 0-129 1,21 22 0-1,-21-22-129-15,14 15 258 0,-14-15-258 16,14 17 0-16,-14-17 129 0,15 14 0 16,-15-14-129-16,14 12 0 15,-14-12 0 1,14 14 0-1,-14-14 0-15,0 0 0 0,19 17-129 16,-19-17 258-16,15 14-129 16,-15-14-129-16,17 15 129 15,-17-15-129-15,17 14 129 16,-17-14-129-16,19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BB8445-5AF8-4FE2-BA52-A2248C11D7A1}" emma:medium="tactile" emma:mode="ink">
          <msink:context xmlns:msink="http://schemas.microsoft.com/ink/2010/main" type="inkDrawing" rotatedBoundingBox="10624,4663 10625,3607 10626,3608 10625,4664" semanticType="verticalRange" shapeName="Other">
            <msink:destinationLink direction="with" ref="{E5AEC259-EC77-4898-B111-B764AD82F925}"/>
          </msink:context>
        </emma:interpretation>
      </emma:emma>
    </inkml:annotationXML>
    <inkml:trace contextRef="#ctx0" brushRef="#br0">9440-6055 129 0,'0'0'516'16,"0"0"-258"-16,0 0-129 16,0 0 258-16,0 0-387 15,-1 9 129-15,1-9 0 16,0 0 0-16,0 19 0 15,0-19-129 1,0 21 258-16,0-21-129 0,0 20 0 16,0-4 0-16,0-16-129 15,0 26 0-15,0-12 129 0,0-14 129 16,0 30-129-1,0-15 0-15,0 3 0 16,0-18 129-16,0 29 0 0,0-29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16,0-14 0 0,0-13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296893-BCC7-431B-B8A3-CB8861AB870A}" emma:medium="tactile" emma:mode="ink">
          <msink:context xmlns:msink="http://schemas.microsoft.com/ink/2010/main" type="inkDrawing" rotatedBoundingBox="10754,3769 10767,4788 10757,4789 10745,3770" semanticType="callout" shapeName="Other">
            <msink:sourceLink direction="with" ref="{90AD1CDE-CFE8-4D1E-8066-A9EE487A6B3C}"/>
          </msink:context>
        </emma:interpretation>
      </emma:emma>
    </inkml:annotationXML>
    <inkml:trace contextRef="#ctx0" brushRef="#br0">9559-5893 1 0,'1'30'644'15,"-1"-30"130"-15,2 28-387 16,0-12 258-16,-2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24-258 16,0-9 129-16,0-2-129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D2F0E7-4ACC-4A8F-8CFF-2800A034845B}" emma:medium="tactile" emma:mode="ink">
          <msink:context xmlns:msink="http://schemas.microsoft.com/ink/2010/main" type="inkDrawing" rotatedBoundingBox="10881,4879 10895,3794 10906,3795 10893,4880" semanticType="callout" shapeName="Other"/>
        </emma:interpretation>
      </emma:emma>
    </inkml:annotationXML>
    <inkml:trace contextRef="#ctx0" brushRef="#br0">9709-5868 645 0,'0'16'516'0,"0"-16"258"16,0 14-258-1,0-14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25 129-16,0-8-129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12-774 15,0-12-2580-15,0 0-644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5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3333CC"/>
      <inkml:brushProperty name="fitToCurve" value="1"/>
      <inkml:brushProperty name="ignorePressure" value="1"/>
    </inkml:brush>
  </inkml:definitions>
  <inkml:trace contextRef="#ctx0" brushRef="#br0">940 313 20,'0'13'19,"-3"2"-2,1 4-1,-10 0-3,9 9-2,-8-4-1,8 7-3,-6 3 0,9 9-2,-6-3 0,6 9-1,1-2 0,4 8-1,-4 3 0,2 7-1,-3 0 1,2 1-1,-2 4 0,1 2 0,-2-1 1,-1 0-1,2 0 1,0 2-1,0-8 0,-1 2 1,2-4-1,1-2 0,-2-2-1,7 0 0,2-4 0,1 1 0,1 0-1,-1-4 1,-1 0 0,1 0 0,-1-3-1,-6-2 1,-3 0 0,0-4-1,0-6 1,-2 6-1,2-3 1,0-2-1,2-2 0,1-1 0,-2-1 0,1-3 0,-1 6 0,-1-4 0,0 1 0,0 2 1,-3 2-1,2 0 0,-2 5 0,1 3 1,-1-3 0,3-1-1,0-2 0,2-2 1,-1-3-1,-1 1 1,0-6-1,2-1 0,-2-2 0,-3-2 0,0 0 0,0 0 0,0-3 1,0 8-2,0 0 1,2 1 0,1-2 0,1 1-1,-8-2 1,10 2 0,0-1 0,-2-5 0,1-1 0,-2 0 0,-2-1 0,1 2 0,1-1 0,-5-1 0,-4 1 0,6-1 0,-4-2 0,4 0 0,-4 0 0,-1 1-1,8-3 1,-5 0-1,5-2-2,0-16-4,-9 24-8,9-24-23,0 0 0,0 0-1,-18-23 0</inkml:trace>
  <inkml:trace contextRef="#ctx0" brushRef="#br0" timeOffset="1">1028 770 18,'0'0'22,"0"0"-1,18-8-3,-18 8-4,0 0-5,0 0-1,14-3-2,-14 3-1,0 0-1,0 0 0,2 21 0,-2-21-1,9 16 1,-9-16 0,14 20 0,-14-20-1,21 17-1,-21-17 0,23 20 0,-23-20-1,23 20 0,-12-6 0,1-1-1,0 2 1,1 1 0,0 0-1,5 1 1,0-3 0,4 1 0,-2-4-1,1 0 1,1 0-1,-1 1 1,-2-2-1,-2 2 1,0 1-1,-1 0 2,3 2-2,0 1 2,2-1-1,-1 0 0,2 0 0,2 1 0,-2-1 0,0 0 0,-4 0-1,-1 1 1,0-3-1,-3 2 1,0-3-1,-14-12 0,23 20 0,-23-20 1,24 18-1,-11-9 0,-13-9 0,25 19 0,-25-19 0,24 24 0,-24-24 0,19 25 0,-19-25 0,14 22 0,-14-22 1,11 15-1,-11-15 0,20 8 0,-20-8 1,21 2-1,-21-2 0,0 0 0,19 9 0,-19-9 0,16 14 0,-16-14 0,12 13 0,-12-13 0,19 12 0,-19-12 0,13 6 0,-13-6 0,15 20 0,-15-20 0,10 23 0,-5-10 0,-2 0 1,1 4-1,1-1 0,-5-16 0,6 21 0,-6-21 0,10 25 0,-6-12 0,-2 3 0,-1-1 0,-1 0 0,-1-2 0,-1 0 0,2-13 0,-6 23 0,6-23 0,-4 17 0,4-17 0,-2 17 0,2-17 0,0 19 0,0-19 0,-2 25 0,-1-9 0,-3 2 0,-3 1 0,0 4 0,-1-3 0,-2 2 0,2-1 0,-2 0 0,3-2 0,2-1 0,2-5 0,5-13 0,-7 25 0,7-25 0,-9 24 0,3-11 0,-1 2 0,-2 3 0,-4 3 0,-2 1 0,-1 3 1,-3-1-2,5 1 2,0-2-1,-1 1 0,2-5 0,2-2 0,3-3 0,8-14 0,-14 24 0,14-24 0,-11 22 0,11-22 0,-18 19 0,3-1 0,0 1 0,-1 1 0,-1 0 0,-2 0 0,1-3 0,2 3-1,1-1 2,2-7-1,-2-2 0,2 2 0,-1-2 0,-3 4 0,-2 0 0,-3 3 0,-2 0 0,-1 1 0,-1 1 0,-2 2 0,0-2 0,1 2 0,2-3 0,2-1 0,2-2 0,2-1 0,4-3 0,2 1 0,13-12 0,-19 21-1,19-21 0,-14 16-3,11-2-5,3-14-16,-14 13-12,14-13-1,0 0 0</inkml:trace>
  <inkml:trace contextRef="#ctx0" brushRef="#br0" timeOffset="2">2350 2754 26,'0'0'29,"0"0"-8,-8 17-3,8-17-4,0 0-2,0 0-3,0 0-1,0 0-1,21-19-1,-9-3-1,7-2-1,4-10-1,8-7-2,5-2 1,1 2-2,-2-1 1,-3 7-1,-2 5 1,-7 6-1,-7 8 0,-16 16 0,0 0 0,0 0 0,3 13 0,-9 5 0,1 3 0,0 0 0,2 1 0,2-3 0,2-1 0,7-2 0,2 2 0,3-15 0,5-3 0,1-6 0,7-3 1,2-9-1,-1 6 0,-2-5 0,-2 8 0,-3 3 0,-6 4 0,0 5 0,-14-3 0,4 30 0,-7-11 2,-9 12-2,-2-4 1,-1 1-1,0 0 1,-1 2 0,0-4-1,0-5 0,2-2-5,14-19-9,0 0-22,0 0-1,0 0 1,-9-13-1</inkml:trace>
  <inkml:trace contextRef="#ctx0" brushRef="#br0" timeOffset="3">1346 196 5,'0'0'28,"-9"-19"1,9 19-11,0 0-3,0 0-3,16 11-1,-16-11-3,-1 34 0,-8-13-1,3 12-2,-6-2-1,0 4-1,-1-2-1,1-4-2,4-2-2,0-11-4,8-1-5,0-15-10,0 0-11,3-21-2,-1-4 0</inkml:trace>
  <inkml:trace contextRef="#ctx0" brushRef="#br0" timeOffset="4">1308 151 5,'13'-11'30,"-4"-4"1,7 0-3,9 5-11,-3-10-6,13 7-2,-1-6-3,10 4-2,-2-1 0,0 5-1,-2 4-2,-6 9 1,-9 5-1,-9 14 1,-12 5 0,-8 11 0,-15 2 1,-6 5 0,-10-2-1,-2-1 2,-3-8-2,5-10 0,-1-8-2,7-12-2,10-6-5,1-13-7,12-2-17,3 2-6,3 1 0,0 15 0</inkml:trace>
  <inkml:trace contextRef="#ctx0" brushRef="#br0" timeOffset="5">943 225 7,'1'-13'33,"-1"13"1,0 0 2,16-1-17,-16 1-5,19 11-4,-19-11-3,30 29-3,-17-10-1,5 4 1,-1 3-3,1 0 0,-2-4 0,-1-1-1,-3-5 1,-12-16 0,14 14-1,-14-14 1,-1-15-1,-5-4 1,-4-9-1,-4-3 1,-2-6-1,0-3 0,-2 3 0,4 3 0,-1 4 0,3 6 0,2 8 0,10 16 0,-15-9-1,2 17 1,1 5 0,-4 5-1,-5 7 1,-4 4 0,-4 5 0,-3 3-1,1 2-1,4-8-4,8 4-7,3-11-23,7-9-2,9-15 1,0 0 0</inkml:trace>
  <inkml:trace contextRef="#ctx0" brushRef="#br0" timeOffset="6">3904 2354 23,'0'0'33,"-16"-17"1,16 17-1,-15 4-20,-1-3-4,16-1-2,-37 21-2,17-8-1,-8-1 0,3 10-1,-5-2 1,4 0-2,1-5 1,6-1-2,19-14 1,0 0-1,0 0 0,28-27 0,8 2 0,11-3-1,8-5 0,4 2 0,-3 7 0,-6 1-1,-12 3 1,-13 6 0,-12 3 0,-13 11 0,-20-7 0,-10 5 1,-7-1-1,-2 2 1,-7-3 0,0-2 0,4 0-1,5-2 1,5-1-1,7 4 0,8 0-2,17 5-3,0 0-12,0 0-21,6 19 0,10-8-1,1-5 0</inkml:trace>
  <inkml:trace contextRef="#ctx0" brushRef="#br1" timeOffset="7">0 1765 31,'0'0'24,"-4"-29"-3,17-4-2,3-8-5,17-6-3,1-11-4,16-4-1,0-5-3,9 5-3,-8 7-3,-10 12-6,-1 14-10,-15 14-13,-25 15 0,0 0 1</inkml:trace>
  <inkml:trace contextRef="#ctx0" brushRef="#br1" timeOffset="8">181 1758 34,'14'-15'20,"0"0"-3,7-10 0,11-6-4,7-13-3,14-5-4,3-7-6,1-3-7,0 7-6,-8 8-11,-14 2-6,-7 23 0</inkml:trace>
  <inkml:trace contextRef="#ctx0" brushRef="#br1" timeOffset="9">389 1915 24,'29'-40'23,"11"-6"-3,12-10-4,1-9-3,13 1-4,2-5-3,2 6-2,-9 9-4,-17 9-4,-6 16-5,-14 17-14,-24 12-5,6 13-1</inkml:trace>
  <inkml:trace contextRef="#ctx0" brushRef="#br1" timeOffset="10">444 2294 21,'20'-23'18,"7"-11"2,12-10-2,17-17-2,9-14-5,16-9-4,4-16-3,11 1-2,3-1-2,-4 7-3,-3 10-3,-20 16-8,-13 20-6,-20 23-8,-19 17-1</inkml:trace>
  <inkml:trace contextRef="#ctx0" brushRef="#br1" timeOffset="11">791 2495 26,'21'-25'23,"-1"-5"-2,5-2-3,6 0-6,6-15-5,13-6-3,12-3-2,10-11-3,9 2-2,3-2 0,0 10-1,-9 6 0,-9 16-1,-19 17 1,-16 15 1,-31 3-1,6 37-1,-27-1-5,-16 5-8,2 18-6,-16-5 0</inkml:trace>
  <inkml:trace contextRef="#ctx0" brushRef="#br1" timeOffset="12">1193 2493 9,'25'-47'29,"17"-2"1,4-11-1,6-1-19,5 15-7,-1 10-4,-5 8-6,-9 18-8,-17 14-5,-16 14 1,-15 12 0</inkml:trace>
  <inkml:trace contextRef="#ctx0" brushRef="#br1" timeOffset="13">1449 2387 32,'0'0'17,"0"0"0,0 0-4,38-27-6,-3 1-14,14-4-17,-9-10-1,5 7-1</inkml:trace>
  <inkml:trace contextRef="#ctx0" brushRef="#br1" timeOffset="14">1402 1715 17,'16'-25'26,"13"9"0,7-9-16,8-6-6,4 1-12,-2-4-14,6 13-3,-21-4 0</inkml:trace>
  <inkml:trace contextRef="#ctx0" brushRef="#br1" timeOffset="15">853 1107 4,'0'0'29,"10"-28"0,-4 13 1,-6 15-19,26-22-11,-8 21-23,-3-8-4,5 7-2</inkml:trace>
  <inkml:trace contextRef="#ctx0" brushRef="#br0" timeOffset="16">1377 2446 21,'0'0'32,"0"0"-4,0 0-5,-9-19-6,9 19-3,-2 15-3,5 7-2,-3 3-2,3 15-1,-3 9-1,9 13-1,1 9-1,11 10 0,10 1-2,10 0 1,11-2 0,14-4 0,11-11 0,11-9 0,5-10-1,5-12 1,-2-12-1,-2-7-1,-6-11 0,-10-7 0,-11-3-1,-19-4-2,-7 1-1,-20-6-4,-3 11-7,-18 4-20,-14-13-4,-2 5 0,-6-1 1</inkml:trace>
  <inkml:trace contextRef="#ctx0" brushRef="#br0" timeOffset="17">1409 2442 38,'13'-6'24,"-13"6"-1,0 0-3,18-2-3,-18 2-4,0 0-3,7 15-2,1-2-2,-4 1-2,4 2-1,-3-1-1,3 1-2,-1-1 2,1 1-1,-8-16-1,0 0 0,0 0 1,10-13-1,-15-4 1,0 0-1,-4-3 1,-2-2 0,0 2 0,-3 2 1,0 3-1,14 15 0,-25-12 1,11 11-1,1 4 0,13-3-1,-23 11 1,11 3-1,0 2 0,-1 3 0,1 0-1,2 1-1,1 0-1,-1-6-6,11 9-9,-1-23-19,6 14-2,-6-14 2,25-8 0</inkml:trace>
  <inkml:trace contextRef="#ctx0" brushRef="#br0" timeOffset="18">3142 3165 23,'0'0'26,"0"0"-3,-2-19-2,2 19-5,-14-12-2,14 12-4,-30-3-1,11 7-3,-9 1-1,1 4-2,-3 1 0,-1 5-1,3 1-2,-5 2 1,14 0-1,7-4 0,8 3-2,4-17-1,15 25 0,2-19-1,8 1 0,6-5-1,-6 2 1,-6-2 1,-4 2 2,-15-4 0,0 0 3,-9 19 1,-13-10 0,-7 3 2,-8-5-1,2 14 0,-1-3 0,7 3-2,4-2 0,7 0-1,6 2 0,11-2-2,14 2-1,6-13 0,9 4-2,2-9-1,7 5-4,-7-11-7,9 1-14,0 1-5,-13-5 1</inkml:trace>
  <inkml:trace contextRef="#ctx0" brushRef="#br0" timeOffset="19">3570 3144 19,'0'0'35,"0"-13"0,0 13 0,-13-2-20,10 17-4,-10-3-3,2 13-3,-9 0-1,-4 9 0,-7-3-1,0 11-2,-3-1 0,4 1-2,3-2 0,2-9-7,16 4-16,3-8-13,6-5-2,0-22 2</inkml:trace>
  <inkml:trace contextRef="#ctx0" brushRef="#br0" timeOffset="20">3823 3338 24,'8'-21'32,"-8"21"-3,5-16-7,-5 16-5,-14-6-3,-5 8-3,1 11-3,-11-4-2,-1 14-2,-2 1 0,1 4-3,1-1 0,16-2-1,2-4 0,12-5 0,12-1-1,16-14 0,8-11 1,9-3-1,2-4-1,-2 1 2,-3 0-1,-9 0 2,-6 1 1,-27 15-1,0 0 0,0 13 1,-16 2 1,-2 1-2,0 2 1,4 1-1,3 2-1,5 0-1,9-8-4,-3-13-7,28 12-17,-3-8-8,5-7-1,8-3 0</inkml:trace>
  <inkml:trace contextRef="#ctx0" brushRef="#br0" timeOffset="21">4494 3261 24,'14'-7'33,"-14"7"-2,0 0-7,-18 17-4,-3-11-3,4 11-5,-13-7-2,7 5-4,-2-5-2,4 1-1,5-4-1,16-7 0,-15 7-2,15-7-1,19 2 0,-1-4-1,4 4-1,0-2 0,3 3 0,-3 0 0,2 1-1,-5-1 2,-3 12 1,-4 1 1,-3-1 1,-3 3 1,-6-3 1,-2 1-1,-8 2 0,-5 1 0,-10-12-1,-4-1 1,-5-1-2,-6-5-1,3-2-2,-1-14-3,10 11-5,2-12-13,8-3-13,18 3-1,10 0 2</inkml:trace>
  <inkml:trace contextRef="#ctx0" brushRef="#br0" timeOffset="22">4858 3292 32,'0'0'36,"0"0"2,-9 14-2,9-14-21,6 14-8,-6-14 0,12 22-2,-12-22-2,6 21 0,-8-2-2,-4 1-1,-5-1-4,-1 6-7,-10-1-25,-6-7-1,0 3-2,0-4 1</inkml:trace>
  <inkml:trace contextRef="#ctx0" brushRef="#br0" timeOffset="23">4680 3455 24,'28'-15'36,"4"3"1,4-2 0,-5-3-22,16 16-5,-5-14-4,7 8 0,-3 4-6,-8-5-4,2 7 0,-14-4-1,2 5 1,-13 3-1,-2 2 0,-13-5 2,4 19 2,-4-19 1,-1 18 4,5-5-1,-4-13 1,6 21 0,-6-21 1,2 26-1,-2-26 0,-11 28 0,-2-14-3,-7-1-3,5 6-11,0-5-22,-1-8-2,16-6-1,0 0 1</inkml:trace>
  <inkml:trace contextRef="#ctx0" brushRef="#br0" timeOffset="24">5304 3223 17,'0'0'19,"0"0"-18,0 0-1,0 19-24</inkml:trace>
  <inkml:trace contextRef="#ctx0" brushRef="#br0" timeOffset="25">5760 3322 22,'20'1'34,"-20"-1"2,-14 2-2,0 5-19,-19-2-4,1 5-3,-9-3-1,4 2-2,-4 7 0,8 5-1,4 0-1,11 1-1,9-1 0,14 2-1,9 3-2,14-3-3,14-1-8,6-10-27,1-4 1,4-4-2,-5-8 0</inkml:trace>
  <inkml:trace contextRef="#ctx0" brushRef="#br0" timeOffset="26">1835 1149 22,'0'0'28,"0"0"-1,-11 20-2,11-20-5,0 0-3,0 0-2,0 0-3,-3-23-2,17 3-2,-1-15-2,12-5-2,7-9-1,14-7-1,11-3-1,17-3 0,8 1-1,10 3 0,2 8 0,-2 7 0,-3 12 0,-8 7-1,-19 11 0,-18 3 0,-9 17-1,-16 5-1,-8 7-3,-20-4-9,-2 6-25,-6-2 1,1-3-1,-1 2 2</inkml:trace>
  <inkml:trace contextRef="#ctx0" brushRef="#br0" timeOffset="27">1817 952 19,'0'0'34,"0"0"1,0 0-9,0 0-5,-13 31-6,1-16-5,5 13-3,-7-3 0,5 7-4,1-2 0,5-2-1,3-6-1,6-4 0,-6-18 1,35 8-1,-6-19-1,10-7 1,0-2-1,1-4-2,1 5-3,-11-3-9,-1 11-23,-10 10-2,-19 1 0,12 13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5D0328-4E02-4B4D-9ED5-1C9F26C8AEA2}" emma:medium="tactile" emma:mode="ink">
          <msink:context xmlns:msink="http://schemas.microsoft.com/ink/2010/main" type="inkDrawing" rotatedBoundingBox="11011,4979 11038,3979 11043,3980 11016,4980" semanticType="callout" shapeName="Other"/>
        </emma:interpretation>
      </emma:emma>
    </inkml:annotationXML>
    <inkml:trace contextRef="#ctx0" brushRef="#br0">9854-5683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25 129-1,-2-9-129 1,3-16 258-16,-1 27-129 16,1-13-129-16,0 0 129 0,0 0 0 0,0 0 0 15,0-14-129 1,0 27 129-16,0-27 129 15,-5 26-258-15,5-26 129 16,0 26 0-16,0-26-129 0,0 24 129 16,0-24-129-1,-1 25 129-15,1-25-129 0,0 25 0 16,0-25 0-16,0 25 129 0,0-25-129 15,0 24 258-15,-1-11-258 16,1-13 0 0,0 23 0-16,0-23 0 0,0 24 0 15,0-24 0-15,0 24 0 16,0-10 0-1,0-14 129-15,-2 26-258 0,2-26 258 16,-2 25-129-16,2-25 0 16,-1 27 129-16,1-27-129 15,0 19 0-15,0-19 0 16,0 17 0-16,0-17 0 15,0 18 129-15,0-18-129 0,0 16 0 16,0-16 0 0,-2 16 0-16,2-16 0 0,0 0 0 15,0 19 129 1,0-19-129-16,0 15 0 0,0-15 0 15,0 0 129-15,0 16-129 16,0-16 258 0,0 0-258-16,0 15 0 0,0-15 129 15,0 0-129-15,0 0 0 16,0 0 0-1,0 0 0-15,0 0 0 0,0 0-387 16,0 0 0-16,0 0-1419 16,0-9-2838-16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22CE6C-75C0-4912-8B7B-0A024AEFC516}" emma:medium="tactile" emma:mode="ink">
          <msink:context xmlns:msink="http://schemas.microsoft.com/ink/2010/main" type="inkDrawing" rotatedBoundingBox="11101,5039 11128,4066 11135,4067 11109,5040" semanticType="callout" shapeName="Other"/>
        </emma:interpretation>
      </emma:emma>
    </inkml:annotationXML>
    <inkml:trace contextRef="#ctx0" brushRef="#br0">9946-5596 129 0,'0'21'516'16,"0"2"-258"-1,0-23 258-15,0 25-258 0,0-25 258 16,0 31-258-16,-1-17 258 15,1 5-129-15,-3-5 129 16,3 5-258-16,-1-2 0 16,1-3 129-16,-2 2-129 15,2-3-129-15,0 1 0 0,0-14 129 16,0 28-258-1,0-15 129-15,-2 0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21 0-1,0-21 0-15,0 20 0 0,0-20 129 16,0 22-129-16,0-22 0 0,0 18 129 31,0-18-129-31,0 18 0 0,0-18 0 16,0 16 129-16,0-16-129 15,0 15 0-15,0-15 0 16,0 0 0-16,0 20 0 16,0-20 0-16,0 0 0 15,0 0 258-15,0 14-258 0,0-14-258 16,0 0 258-1,0 0-258-15,0 0-387 16,0 0-1548-16,0 0-2193 0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0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A2C1A419-D0B8-4A42-9D1F-4D4085510BED}" emma:medium="tactile" emma:mode="ink">
          <msink:context xmlns:msink="http://schemas.microsoft.com/ink/2010/main" type="inkDrawing" rotatedBoundingBox="11233,4038 11251,5138 11240,5138 11221,4039" semanticType="callout" shapeName="Other"/>
        </emma:interpretation>
      </emma:emma>
    </inkml:annotationXML>
    <inkml:trace contextRef="#ctx0" brushRef="#br0">10047-5624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19 0-15,0-19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23-129 15,-1-23 129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9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70D95684-0BA0-4A92-9C55-9FEA625062A7}" emma:medium="tactile" emma:mode="ink">
          <msink:context xmlns:msink="http://schemas.microsoft.com/ink/2010/main" type="inkDrawing" rotatedBoundingBox="12262,3458 12263,4589 12255,4589 12253,3459" semanticType="callout" shapeName="Other"/>
        </emma:interpretation>
      </emma:emma>
    </inkml:annotationXML>
    <inkml:trace contextRef="#ctx0" brushRef="#br0">11071-6204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0 0 16,0-14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16 0-16,0-16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45DED9-7D6C-4CA5-A6A3-59BB45F712BF}" emma:medium="tactile" emma:mode="ink">
          <msink:context xmlns:msink="http://schemas.microsoft.com/ink/2010/main" type="inkDrawing" rotatedBoundingBox="12317,4147 12940,4658 12924,4678 12301,4166" semanticType="callout" shapeName="Other"/>
        </emma:interpretation>
      </emma:emma>
    </inkml:annotationXML>
    <inkml:trace contextRef="#ctx0" brushRef="#br0">11124-5507 129 0,'14'0'1548'0,"-14"0"-129"0,0 0-387 16,0 0-129-16,11 10-258 0,-11-10 0 0,0 0-129 15,0 0 0 1,17 15-129-16,-17-15 0 0,0 0-129 16,15 15-129-16,-15-15 258 15,0 0-129 1,21 22 0-1,-21-22-129-15,14 15 258 0,-14-15-258 16,14 17 0-16,-14-17 129 0,15 14 0 16,-15-14-129-16,14 12 0 15,-14-12 0 1,14 14 0-1,-14-14 0-15,0 0 0 0,19 17-129 16,-19-17 258-16,15 14-129 16,-15-14-129-16,17 15 129 15,-17-15-129-15,17 14 129 16,-17-14-129-16,19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F10F4C-4D9A-440B-9321-96E7482BCCFA}" emma:medium="tactile" emma:mode="ink">
          <msink:context xmlns:msink="http://schemas.microsoft.com/ink/2010/main" type="inkDrawing" rotatedBoundingBox="12395,4663 12396,3607 12397,3608 12396,4664" semanticType="verticalRange" shapeName="Other">
            <msink:destinationLink direction="with" ref="{8785054C-D9C7-46A7-BCB6-02728E9E93A0}"/>
          </msink:context>
        </emma:interpretation>
      </emma:emma>
    </inkml:annotationXML>
    <inkml:trace contextRef="#ctx0" brushRef="#br0">11211-6055 129 0,'0'0'516'16,"0"0"-258"-16,0 0-129 16,0 0 258-16,0 0-387 15,-1 9 129-15,1-9 0 16,0 0 0-16,0 19 0 15,0-19-129 1,0 21 258-16,0-21-129 0,0 20 0 16,0-4 0-16,0-16-129 15,0 26 0-15,0-12 129 0,0-14 129 16,0 30-129-1,0-15 0-15,0 3 0 16,0-18 129-16,0 29 0 0,0-29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16,0-14 0 0,0-13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B1A0DB-CFE6-4E7C-9AE1-E6D80260C657}" emma:medium="tactile" emma:mode="ink">
          <msink:context xmlns:msink="http://schemas.microsoft.com/ink/2010/main" type="inkDrawing" rotatedBoundingBox="12525,3769 12538,4788 12528,4789 12516,3770" semanticType="callout" shapeName="Other">
            <msink:sourceLink direction="with" ref="{F3910236-499E-49EE-A64C-3570AFB5B503}"/>
          </msink:context>
        </emma:interpretation>
      </emma:emma>
    </inkml:annotationXML>
    <inkml:trace contextRef="#ctx0" brushRef="#br0">11330-5893 1 0,'1'30'644'15,"-1"-30"130"-15,2 28-387 16,0-12 258-16,-2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24-258 16,0-9 129-16,0-2-129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1455E8-1FA7-4992-8F33-962CD439FCC9}" emma:medium="tactile" emma:mode="ink">
          <msink:context xmlns:msink="http://schemas.microsoft.com/ink/2010/main" type="inkDrawing" rotatedBoundingBox="12652,4879 12666,3794 12677,3795 12664,4880" semanticType="callout" shapeName="Other"/>
        </emma:interpretation>
      </emma:emma>
    </inkml:annotationXML>
    <inkml:trace contextRef="#ctx0" brushRef="#br0">11480-5868 645 0,'0'16'516'0,"0"-16"258"16,0 14-258-1,0-14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25 129-16,0-8-129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12-774 15,0-12-2580-15,0 0-644 16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C71509-B508-45B8-8011-0E5EA7978E46}" emma:medium="tactile" emma:mode="ink">
          <msink:context xmlns:msink="http://schemas.microsoft.com/ink/2010/main" type="inkDrawing" rotatedBoundingBox="12782,4979 12809,3979 12814,3980 12787,4980" semanticType="callout" shapeName="Other"/>
        </emma:interpretation>
      </emma:emma>
    </inkml:annotationXML>
    <inkml:trace contextRef="#ctx0" brushRef="#br0">11625-5683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25 129-1,-2-9-129 1,3-16 258-16,-1 27-129 16,1-13-129-16,0 0 129 0,-2 0 0 0,2 0 0 15,0-14-129 1,0 27 129-16,0-27 129 15,-3 26-258-15,3-26 129 16,0 26 0-16,0-26-129 0,0 24 129 16,0-24-129-1,-1 25 129-15,1-25-129 0,0 25 0 16,0-25 0-16,0 25 129 0,0-25-129 15,0 24 258-15,-1-11-258 16,1-13 0 0,0 23 0-16,0-23 0 0,0 24 0 15,0-24 0-15,0 24 0 16,0-10 0-1,0-14 129-15,-2 26-258 0,2-26 258 16,-2 25-129-16,2-25 0 16,-1 27 129-16,1-27-129 15,0 19 0-15,0-19 0 16,0 17 0-16,0-17 0 15,0 18 129-15,0-18-129 0,0 16 0 16,0-16 0 0,-2 16 0-16,2-16 0 0,0 0 0 15,0 19 129 1,0-19-129-16,0 15 0 0,0-15 0 15,0 0 129-15,0 16-129 16,0-16 258 0,0 0-258-16,0 15 0 0,0-15 129 15,0 0-129-15,0 0 0 16,0 0 0-1,0 0 0-15,0 0 0 0,0 0-387 16,0 0 0-16,0 0-1419 16,0-9-2838-16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68FD78-0E31-4544-B26E-D97F1FD96FBB}" emma:medium="tactile" emma:mode="ink">
          <msink:context xmlns:msink="http://schemas.microsoft.com/ink/2010/main" type="inkDrawing" rotatedBoundingBox="12872,5039 12899,4066 12906,4067 12880,5040" semanticType="callout" shapeName="Other"/>
        </emma:interpretation>
      </emma:emma>
    </inkml:annotationXML>
    <inkml:trace contextRef="#ctx0" brushRef="#br0">11717-5596 129 0,'0'21'516'16,"0"2"-258"-1,0-23 258-15,0 25-258 0,0-25 258 16,0 31-258-16,-1-17 258 15,1 5-129-15,-3-5 129 16,3 5-258-16,-1-2 0 16,1-3 129-16,-2 2-129 15,2-3-129-15,0 1 0 0,0-14 129 16,0 28-258-1,0-15 129-15,-2 0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21 0-1,0-21 0-15,0 20 0 0,0-20 129 16,0 22-129-16,0-22 0 0,0 18 129 31,0-18-129-31,0 18 0 0,0-18 0 16,0 16 129-16,0-16-129 15,0 15 0-15,0-15 0 16,0 0 0-16,0 20 0 16,0-20 0-16,0 0 0 15,0 0 258-15,0 14-258 0,0-14-258 16,0 0 258-1,0 0-258-15,0 0-387 16,0 0-1548-16,0 0-2193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38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3333CC"/>
      <inkml:brushProperty name="fitToCurve" value="1"/>
      <inkml:brushProperty name="ignorePressure" value="1"/>
    </inkml:brush>
  </inkml:definitions>
  <inkml:trace contextRef="#ctx0" brushRef="#br0">170 110 13,'0'0'19,"-1"19"-1,1-19-3,0 14-1,0-14-1,10 14-3,-1-1 0,-9-13-2,6 35-1,-8-7-1,2 10-2,-4 5-1,-2 10 0,-4 1-1,1 6 1,0-2-1,3 8 0,-1 0 0,4 5-1,-3 1 0,1 4 0,2 5 0,0 5 0,-1 10-1,-2-6 1,0-1 0,3 5-1,-1-4 1,2-2 0,2-4 0,0-3-1,2-2 1,-1-4 0,-1 0 0,0-2 0,-1-1-1,-2 0 2,-2-1-2,-1-3 1,2 1 0,0-2-1,-2-8 1,3-3-1,0-6 1,1-3 0,1-3 0,1-3-1,-2-7 1,2 0 0,0 1-1,0-1 1,0-3-1,2-1 0,-4-2 0,1 0 1,-1-1-1,1-1 0,-2 1 0,0-4 0,0 1 0,0-2 0,2-2 0,-1-2 1,1-2-1,1-1 0,0 1 0,-2 2-1,1 2 1,-2 2 0,1 5-1,-1-4-1,0 5 1,0-6-1,3 0-1,0-22-3,5 24-3,-5-24-12,0 0-15,6-18-1,-2 0 1</inkml:trace>
  <inkml:trace contextRef="#ctx0" brushRef="#br0" timeOffset="1">217 85 28,'0'0'21,"0"0"-1,0 0-1,0 0-4,0 0-3,0 0-2,11-19-3,-11 19-1,25-11-1,-3 8-2,3-3-1,6 2 0,5 1-1,5 3 0,2 2 0,4 1 0,2 1 0,6 0 0,-1-1 0,5 2 0,5-5 0,2 0 0,7-5 0,7 1 0,2-3-1,5-2 1,2 0-1,1 2 1,0 1-1,-2 3 0,-9 3 0,-3 0 0,-7 1 0,-5 2 0,-2 0 0,-3-1 1,-6-2-1,-3-2 0,-2-1 0,-6 0 0,-5-1 0,-6 1 1,-8 1-1,-9 1-1,-14 1 1,23 3 0,-23-3 0,17 6 0,-3-2 0,5-2 0,3-1 1,5-1-2,2-1 1,2-2-2,0 1-1,-6-2-2,0 7-4,-25-3-4,26 1-10,-26-1-14,0 0 2,-5 21 1</inkml:trace>
  <inkml:trace contextRef="#ctx0" brushRef="#br0" timeOffset="2">2472 63 18,'-16'19'28,"4"7"-7,3 8-2,-5-2-5,8 14-3,-8-1-1,13 16-1,-7 0-2,10 10-1,-4 7-1,2 10 0,0 2-1,0 10 0,-4 1-1,-2 8 0,-4-1 0,1 6-1,-4-15 1,4 7-1,-3-6 0,6-6-1,2-10 0,1-6-1,1-6 1,-1-6 0,2 5-1,-2-8 0,-2 0 1,-2-1-1,0-1 1,-1-2-1,-1-3 1,3-2-1,2-5 1,2-2-1,5-4 1,3-2-1,0-5 0,5 0 0,-1-3 1,-1 1-1,1 2 0,-2-6 0,-3 1 0,0-1 0,-2-1 0,0-3 1,-2 2-1,-1 0 0,-1-3 0,-2 0 0,0 2 0,0 1 0,-3 3 0,2-1 0,1 4 0,0-2 0,1 1 0,1 1 0,2-2 0,-1-4-1,2-3 0,-2-6 1,1-3-2,-1-16 0,-1 19 0,1-19-1,0 0-1,0 0 0,0 0-4,0 0-7,0 0-20,0 0-3,-15 6 2,15-6 0</inkml:trace>
  <inkml:trace contextRef="#ctx0" brushRef="#br0" timeOffset="3">0 3510 11,'24'-4'18,"5"1"-3,5 3 2,-1-2-1,5 7-1,-5-5-2,5 6-1,-2-8-1,15 6-2,0-8-1,22 1-3,12-6 0,17 0-2,14-5-2,14 1 0,11-1 0,5 1 0,0 3 0,-5 2-1,-11 3 1,-11 0-1,-12 7 0,-14 1 1,-16 2-1,-18 1 1,-15 3-1,-13-1 0,-10 0 0,-21-8 1,15 18-1,-15-18 0,0 0 0,-28 15-1,28-15-1,-24 1-4,24-1-9,0 0-21,-19 0-1,19 0 0</inkml:trace>
  <inkml:trace contextRef="#ctx0" brushRef="#br0" timeOffset="4">774 567 6,'-7'-15'14,"7"15"1,6-18 2,-6 18-1,10-23-1,-10 23 2,6-24-3,-6 24 0,0 0-2,-20-1-3,-4 10-3,3 10-2,-5 3-1,-1 9-1,2 0 0,7 1-1,6-6 2,17 8-2,12-7 0,13-13 0,11-6-1,13-11 1,3-11-1,1-5 0,-2-4 0,-9-14 0,-10-3 0,-15 5 0,-17 0 0,-16 10 0,-14 10 0,-17 11 0,-9 11-2,-8 6-2,3 12-4,0-1-10,12 5-18,17-1-1,12-7 1</inkml:trace>
  <inkml:trace contextRef="#ctx0" brushRef="#br0" timeOffset="5">1835 520 27,'0'0'33,"-1"-14"-2,1 14-9,-21-3-6,-1 5-4,1 14-4,-10 2-1,5 10-2,-4 0-1,9 11-1,8 2 0,13 1 0,15-6-2,15-6 0,11-10 1,11-8-1,2-12-1,5-12 1,-8-8 0,-14-4 0,-15-5 0,-15 2-1,-20 2 0,-24 6-1,-10 12-1,-23 4-3,4 9-6,-5 3-18,10 11-9,14 10 0,13-4 0</inkml:trace>
  <inkml:trace contextRef="#ctx0" brushRef="#br0" timeOffset="6">711 2636 20,'0'0'28,"0"0"-7,0 0-5,0 0-1,-9-22-2,9 22-3,0-15-2,0 15 0,-16 6-1,2 14-1,-11 5-1,3 11-1,-3-1 0,7 9-2,4 0 2,14 2-3,8-15 1,19-7 0,11-12-1,13-12-1,6-13 1,2-12-1,-1-9 0,-14-11 1,-8-2 0,-17 0-1,-16 4 0,-16 11 1,-17 8-1,-13 8-1,-4 17-3,-3 10-5,8 14-9,7 1-20,8 1 0,17 2 0</inkml:trace>
  <inkml:trace contextRef="#ctx0" brushRef="#br0" timeOffset="7">1849 2740 9,'-6'-15'30,"6"15"1,-21-3-10,-6 6-6,-5 12-4,-9 0-3,2 8-2,-7 1 0,9 7-1,5-5 0,16 3 0,10-4-1,23-3-1,12-8-1,15-8 0,8-11-1,8-10 0,1-8 0,-7-6 0,-8-8 0,-15-1-1,-16-8 2,-15 5-1,-15 6-2,-20 7-2,-10 13-1,-15-1-6,8 17-15,0 7-11,7 6-2,12 5 1</inkml:trace>
  <inkml:trace contextRef="#ctx0" brushRef="#br0" timeOffset="8">884 668 18,'0'0'26,"-15"-15"-8,15 15-4,-10-19-1,10 19-5,-12-20-1,12 20-2,-24-11-1,9 11 0,-1 6 0,-2 2-1,4 3 0,0 1-1,7 1 1,7-13-1,7 17-1,7-19 1,11-4 0,3-6 0,3-1 1,-3-6-1,-1 0 2,-10-2-1,-3 5 1,-13 0-1,-1 16 0,-22-10 0,3 13 1,-5 1-2,2 6-1,0 2-1,5 0-1,10 3-4,7-15-7,6 13-24,15-6-2,5-4 2,8 0-2</inkml:trace>
  <inkml:trace contextRef="#ctx0" brushRef="#br0" timeOffset="9">1897 596 39,'6'-18'21,"-1"1"0,-5 17 0,3-28-4,-3 28-4,0 0-3,-21-7-2,2 14-3,-2 9-2,-4 3-1,1 5-1,2 2 0,6 2 0,7-4 0,8-4 0,9-5-1,9-9 0,5-8-1,6-8 1,-1-9 0,-2-3 1,-5-2 0,-3 1 0,-10-1 2,-8 10-1,-13 3 0,-6 13 0,-10 7 0,-2 8-1,-1 5 0,3 3-1,7-1 0,11-2 0,11-5 0,1-17 0,35 17-1,-3-22 0,8-4 0,0-5 0,-3-4 1,-6-3-1,-7-1 1,-9 3 1,-11 3 0,-4 16 0,-19-13 1,-5 19-1,-5 7 1,-2 8-2,1 8-2,-1-8-6,10 11-31,14 3 1,6-6-2,15 2 2</inkml:trace>
  <inkml:trace contextRef="#ctx0" brushRef="#br0" timeOffset="10">803 2764 14,'14'-39'30,"-2"23"2,-3-1-13,-8-1-4,-1 18-3,-5-13-1,5 13-4,-31 10-1,10 11-2,-9-4-1,7 14-1,-7-5-1,9 2 0,4 0 0,11-6 0,10-5-1,12-7 0,10-7 1,2-11-1,4-3 0,-1-7 0,-1-3 0,-10 1 1,-6-2 0,-11 4 1,-11 3-1,-8 5 2,-8 3 0,-2 7 0,-4 1-1,2 5 0,5 4-2,6-1-2,14 9-7,8-5-28,10-3-1,11-1 0,5-4-1</inkml:trace>
  <inkml:trace contextRef="#ctx0" brushRef="#br0" timeOffset="11">1804 2727 19,'0'0'31,"15"-18"0,-15 18-4,0 0-6,-18 22-7,-4-6-3,2 11-4,-6-1-3,6 5 1,2 0-3,11-3 0,5-8-1,11-5 0,9-10-1,8-10 1,5-10-1,0-8 1,-1-5-1,-6-3 0,-10 2 1,-8 1-1,-9 7 1,-13 8-1,-9 10 0,-11 10 0,-2 10-3,-2 0-3,15 16-14,3-5-17,7-5-2,20-2 1</inkml:trace>
  <inkml:trace contextRef="#ctx0" brushRef="#br1" timeOffset="12">148 384 10,'0'0'10,"27"3"0,-4-4-2,11-2 0,12-1-2,16-2-1,18-2-1,19 1-1,15-3 1,17 1-1,14-1 1,17 4-1,7 0 1,7 3 1,0 0-2,-1 4-1,-6 2 0,-11 2-1,-15 1 0,-17 0 0,-24-2-1,-21 2 0,-22 0-1,-28-2-1,-31-4-3,0 0-8,-34 13-9,-4-2-4,-17-8-1</inkml:trace>
  <inkml:trace contextRef="#ctx0" brushRef="#br1" timeOffset="13">228 645 5,'66'-3'12,"14"-6"-2,18 3-1,15-1-2,17-2-1,12 3-2,9-1 0,8 2 0,1 1 0,-5 4-1,-6-2-1,-11 5 0,-17 0-2,-20 3-3,-22 1-5,-21 4-10,-31-6-5</inkml:trace>
  <inkml:trace contextRef="#ctx0" brushRef="#br1" timeOffset="14">436 991 2,'83'-8'11,"20"-1"-1,12 0-1,16-1-3,10 1-1,4 1-1,0 4-1,-6 0 0,-14 4-3,-12 3-2,-19 1-5,-17 2-2,-19 3-1,-20-2-1,-10 2 0</inkml:trace>
  <inkml:trace contextRef="#ctx0" brushRef="#br1" timeOffset="15">281 1345 16,'72'-10'11,"18"1"0,11-1-3,10 1-3,8 0 0,10 4-2,8 3-1,2 4 0,3 1-1,-6 1 0,-7 5 0,-14 0-1,-15-1 0,-14 1-4,-22 0-2,-20-2-3,-19 2-5,-25-9-1</inkml:trace>
  <inkml:trace contextRef="#ctx0" brushRef="#br1" timeOffset="16">256 1710 6,'25'-10'13,"6"5"-1,15-7-3,17 4-2,22-7-2,21 0-1,18-1-2,15 1-1,13 8-1,9-2 1,2 3-1,-7 3-1,-11 6-1,-13 2 0,-22 2-2,-19 5-3,-23-5-3,-18 8-4,-24-9-4</inkml:trace>
  <inkml:trace contextRef="#ctx0" brushRef="#br1" timeOffset="17">206 1994 7,'31'-6'8,"10"3"0,14-3-2,19 0-1,19 0-1,22-1-2,19-1-1,19 1 0,18 3 0,8-1-1,1 4 0,-7 1-1,-14 3-3,-20 1-5,-19 8-8</inkml:trace>
  <inkml:trace contextRef="#ctx0" brushRef="#br1" timeOffset="18">229 2367 5,'18'-5'13,"13"2"1,13-4-3,12-3-1,18-2-1,19-4-1,24 0-2,16-3 0,18 2-1,10 3-2,4 5-2,-1 5-2,-8 4-7,-12 7-4,-20 5-4,-25-5-10,-14 12-1</inkml:trace>
  <inkml:trace contextRef="#ctx0" brushRef="#br1" timeOffset="19">303 2625 6,'59'-10'12,"17"1"1,15-2-3,26 3 0,13-2-3,19 4-1,15 3-1,8-1-1,2 4-3,-7 0-2,-13 3-4,-18 3-5,-23-4-8,-18 9-6</inkml:trace>
  <inkml:trace contextRef="#ctx0" brushRef="#br1" timeOffset="20">367 3088 10,'29'-4'12,"8"-5"-1,15-1 0,14-2-2,17-1-1,16-2-1,15 0 0,16 5-2,9 0 1,6 4-4,-1 4-1,-2 5-3,-7 3-5,-16 3-4,-15 3-8,-14 7-7</inkml:trace>
  <inkml:trace contextRef="#ctx0" brushRef="#br1" timeOffset="21">362 3331 16,'31'-8'12,"11"-3"0,17-1-1,20-3-1,19 1-2,22-1-2,14 3-1,18 3 0,5 3-2,7 5-1,-4 4-3,-13 4-5,-12 3-9,-14 8-11,-32-12-1</inkml:trace>
  <inkml:trace contextRef="#ctx0" brushRef="#br1" timeOffset="22">593 188 12,'0'0'20,"9"19"-4,-5 4-1,5 14 0,-6 8-2,7 22-1,-10 9-3,3 22-1,-4 16-2,-4 22-1,1 13-2,-4 18 0,0 10-1,-1 8-1,4 6 0,4 1 0,1-4 0,4-5 0,1-12 0,3-10-3,4-11-1,-3-21-3,3-12-9,0-20-19,-11-30 0,2-22 0</inkml:trace>
  <inkml:trace contextRef="#ctx0" brushRef="#br1" timeOffset="23">1122 270 12,'3'45'30,"-5"14"-6,5 10-3,9 22-4,-6 11-3,9 24-2,-9 8-3,5 19-1,-9 8-2,5 14-2,-14 1 0,-4 8-2,-5-5 0,3-7-2,0-13 0,-2-12-1,5-16 0,2-19-1,2-13-1,6-21-3,9-9-8,-9-19-15,2-19-8,11-12 1,-13-19 1</inkml:trace>
  <inkml:trace contextRef="#ctx0" brushRef="#br1" timeOffset="24">1626 492 6,'-8'-19'29,"8"19"-1,0 0-10,0 0-2,13 14-3,-10 11-3,8 24-2,-10 10 0,10 30-1,-13 20 0,1 28-2,-8 14 0,1 19-3,0 10 1,2 11-1,0 3-1,3-2 1,6-11-1,4-5-2,2-10 1,3-10 0,0-13 0,-2-18-2,-1-14-1,-8-21-2,5-12-5,-12-31-11,0-18-15,6-29-1,-22-4 1</inkml:trace>
  <inkml:trace contextRef="#ctx0" brushRef="#br1" timeOffset="25">2076 138 15,'-13'27'22,"3"15"-10,4 13-1,-5 13-1,7 14 0,-5 12 2,9 22-1,-6 9-1,9 21 0,-4 1-2,1 12-2,-6 1-1,0 12-2,-5-5-2,0-4 0,-3-7-1,1-13-1,0-5 0,-1-15 0,6-8 0,-1-15-1,6-11-1,0-15-1,7-7-1,1-17-4,5-6-7,0-5-14,-4-17-3,8-3 1</inkml:trace>
  <inkml:trace contextRef="#ctx0" brushRef="#br1" timeOffset="26">1951 3018 12,'0'16'8,"0"0"-5,-2 0-5,2-16-7</inkml:trace>
  <inkml:trace contextRef="#ctx0" brushRef="#br1" timeOffset="27">1970 2958 10,'-2'13'31,"5"10"0,-4 7-9,-4 0-9,5 15-1,-6-3-3,5 10-2,-6-2-3,2 4-1,1-3-2,1-1 0,4-1-4,-1-9-3,8-4-5,-4-11-14,-4-25-9,15 18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0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776EDBD5-2EC3-4A32-885B-DC7E4F0B4AB0}" emma:medium="tactile" emma:mode="ink">
          <msink:context xmlns:msink="http://schemas.microsoft.com/ink/2010/main" type="inkDrawing" rotatedBoundingBox="13004,4038 13022,5138 13011,5138 12992,4039" semanticType="callout" shapeName="Other"/>
        </emma:interpretation>
      </emma:emma>
    </inkml:annotationXML>
    <inkml:trace contextRef="#ctx0" brushRef="#br0">11818-5624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19 0-15,0-19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23-129 15,-1-23 129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4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80A5C8C0-11ED-4478-99F0-8E5892EC9CF1}" emma:medium="tactile" emma:mode="ink">
          <msink:context xmlns:msink="http://schemas.microsoft.com/ink/2010/main" type="inkDrawing" rotatedBoundingBox="10544,4581 11232,5131 11213,5154 10526,4604" semanticType="callout" shapeName="Other"/>
        </emma:interpretation>
      </emma:emma>
    </inkml:annotationXML>
    <inkml:trace contextRef="#ctx0" brushRef="#br0">9352-5073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19 0-15,-19-19 0 16,12 15 0-16,-12-15 0 15,0 0 129-15,19 19-129 16,-19-19 0 0,12 13 0-16,-12-13 0 0,0 0 0 15,20 21 0-15,-20-21 129 16,0 0-129-16,17 15 0 0,-17-15 0 15,0 0 0 1,15 16 0-16,-15-16 0 0,0 0 0 16,18 13 0-16,-18-13 0 15,0 0 0 1,18 11 0-16,-18-11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2591FE-0A67-4CC8-A41B-9E1A9AD9AB9B}" emma:medium="tactile" emma:mode="ink">
          <msink:context xmlns:msink="http://schemas.microsoft.com/ink/2010/main" type="inkDrawing" rotatedBoundingBox="10550,4372 11186,4885 11172,4902 10537,4388" semanticType="callout" shapeName="Other"/>
        </emma:interpretation>
      </emma:emma>
    </inkml:annotationXML>
    <inkml:trace contextRef="#ctx0" brushRef="#br0">9359-5284 1 0,'0'0'1418'0,"8"0"-386"16,-8 0 0 0,0 0-129-16,0 0-129 0,0 0 0 15,12 13 0 1,-12-13-129-16,0 0-258 0,11 14 0 15,-11-14-129-15,0 0 0 16,0 0 0-16,14 17-129 16,-14-17 0-16,0 0 0 15,15 7 0-15,-15-7 0 16,0 0-129-16,15 11 258 0,-15-11-258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10 0 15,-16-10 0-15,0 0 0 0,0 0 0 16,15 10 0 0,-15-10 0-16,0 0 0 15,0 0-129-15,0 0 0 16,0 0-516-16,0 0-258 15,0 0-1806-15,0 0-1935 16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708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C55CB2B7-DC65-4DC9-AD9A-18A5A6F56625}" emma:medium="tactile" emma:mode="ink">
          <msink:context xmlns:msink="http://schemas.microsoft.com/ink/2010/main" type="inkDrawing" rotatedBoundingBox="12315,4581 13003,5131 12984,5154 12297,4604" semanticType="callout" shapeName="Other"/>
        </emma:interpretation>
      </emma:emma>
    </inkml:annotationXML>
    <inkml:trace contextRef="#ctx0" brushRef="#br0">11123-5073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19 0-15,-19-19 0 16,12 15 0-16,-12-15 0 15,0 0 129-15,19 19-129 16,-19-19 0 0,12 13 0-16,-12-13 0 0,0 0 0 15,20 21 0-15,-20-21 129 16,0 0-129-16,17 15 0 0,-17-15 0 15,0 0 0 1,15 16 0-16,-15-16 0 0,0 0 0 16,18 13 0-16,-18-13 0 15,0 0 0 1,18 11 0-16,-18-11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B4B30C-A68E-4BC5-B530-DB9E80082B0C}" emma:medium="tactile" emma:mode="ink">
          <msink:context xmlns:msink="http://schemas.microsoft.com/ink/2010/main" type="inkDrawing" rotatedBoundingBox="12321,4372 12957,4885 12943,4902 12308,4388" semanticType="callout" shapeName="Other"/>
        </emma:interpretation>
      </emma:emma>
    </inkml:annotationXML>
    <inkml:trace contextRef="#ctx0" brushRef="#br0">11130-5284 1 0,'0'0'1418'0,"8"0"-386"16,-8 0 0 0,0 0-129-16,0 0-129 0,0 0 0 15,12 13 0 1,-12-13-129-16,0 0-258 0,11 14 0 15,-11-14-129-15,0 0 0 16,0 0 0-16,14 17-129 16,-14-17 0-16,0 0 0 15,15 7 0-15,-15-7 0 16,0 0-129-16,15 11 258 0,-15-11-258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10 0 15,-16-10 0-15,0 0 0 0,0 0 0 16,15 10 0 0,-15-10 0-16,0 0 0 15,0 0-129-15,0 0 0 16,0 0-516-16,0 0-258 15,0 0-1806-15,0 0-1935 16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2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871672C8-7B29-46B1-B49F-6CE24AFD462F}" emma:medium="tactile" emma:mode="ink">
          <msink:context xmlns:msink="http://schemas.microsoft.com/ink/2010/main" type="inkDrawing" rotatedBoundingBox="7035,3458 7036,4589 7028,4590 7026,3459" semanticType="callout" shapeName="Other"/>
        </emma:interpretation>
      </emma:emma>
    </inkml:annotationXML>
    <inkml:trace contextRef="#ctx0" brushRef="#br0">5844-6204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0 0 16,0-14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16 0-16,0-16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0327E6-DC2B-4749-8603-F2A8A95D89B1}" emma:medium="tactile" emma:mode="ink">
          <msink:context xmlns:msink="http://schemas.microsoft.com/ink/2010/main" type="inkDrawing" rotatedBoundingBox="7043,3617 7771,4188 7762,4200 7034,3629" semanticType="callout" shapeName="Other"/>
        </emma:interpretation>
      </emma:emma>
    </inkml:annotationXML>
    <inkml:trace contextRef="#ctx0" brushRef="#br0">5857-6045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17 129 0,-22-17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36A524-B1A9-4379-A43C-C3525DBD4F48}" emma:medium="tactile" emma:mode="ink">
          <msink:context xmlns:msink="http://schemas.microsoft.com/ink/2010/main" type="inkDrawing" rotatedBoundingBox="7169,4663 7170,3607 7171,3608 7170,4664" shapeName="Other">
            <msink:destinationLink direction="to" ref="{FCE59DE2-F845-406F-8366-58B5E9E6E2C1}"/>
            <msink:destinationLink direction="with" ref="{08040FB1-3721-4F90-8850-8DCF72AD339E}"/>
          </msink:context>
        </emma:interpretation>
      </emma:emma>
    </inkml:annotationXML>
    <inkml:trace contextRef="#ctx0" brushRef="#br0">5985-6055 129 0,'0'0'516'16,"0"0"-258"-16,0 0-129 16,0 0 258-16,0 0-387 15,-1 9 129-15,1-9 0 16,0 0 0-16,0 19 0 15,0-19-129 1,0 21 258-16,0-21-129 0,0 20 0 16,0-4 0-16,0-16-129 15,0 26 0-15,0-12 129 0,0-14 129 16,0 30-129-1,0-15 0-15,0 3 0 16,0-18 129-16,0 29 0 0,0-29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16,0-14 0 0,0-13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47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C8CF7965-B0C8-4DD0-BD86-1AA0F97CBADA}" emma:medium="tactile" emma:mode="ink">
          <msink:context xmlns:msink="http://schemas.microsoft.com/ink/2010/main" type="inkDrawing" rotatedBoundingBox="8806,3458 8807,4589 8799,4589 8797,3459" semanticType="callout" shapeName="Other"/>
        </emma:interpretation>
      </emma:emma>
    </inkml:annotationXML>
    <inkml:trace contextRef="#ctx0" brushRef="#br0">7615-6204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0 0 16,0-14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16 0-16,0-16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A70CBF-299F-4D7C-A3A1-4881C263C367}" emma:medium="tactile" emma:mode="ink">
          <msink:context xmlns:msink="http://schemas.microsoft.com/ink/2010/main" type="inkDrawing" rotatedBoundingBox="8940,4663 8941,3607 8942,3608 8941,4664" shapeName="Other">
            <msink:destinationLink direction="with" ref="{1C215A04-1646-4697-9F64-774AC648DC94}"/>
          </msink:context>
        </emma:interpretation>
      </emma:emma>
    </inkml:annotationXML>
    <inkml:trace contextRef="#ctx0" brushRef="#br0">7756-6055 129 0,'0'0'516'16,"0"0"-258"-16,0 0-129 16,0 0 258-16,0 0-387 15,-1 9 129-15,1-9 0 16,0 0 0-16,0 19 0 15,0-19-129 1,0 21 258-16,0-21-129 0,0 20 0 16,0-4 0-16,0-16-129 15,0 26 0-15,0-12 129 0,0-14 129 16,0 30-129-1,0-15 0-15,0 3 0 16,0-18 129-16,0 29 0 0,0-29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16,0-14 0 0,0-13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24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1817 526 12,'0'0'15,"-16"1"-2,16-1-3,0 0-2,0 0-1,0 0-1,0 0 0,0 0-1,14 12 2,-14-12 0,22 6 0,-1-3-1,-2-5 0,12 2 0,1-6-1,8 2-2,6-2 0,8 0-1,0 0-1,5 3-1,0 0 1,1 3-1,2 2 1,0-1-1,-3 1 1,2-1 0,1-1 0,4-1 0,2-2 0,0-1 1,1-1-1,1 1 0,-1-1-1,-6 2 1,-4 2-1,-3 1 0,-1 1 0,-1 1 1,-3 1 0,5 0 0,5-3 0,6 3 0,5-2 1,3 1-1,2 1 0,2-1 0,-1 1-1,-3 2 1,-4-1-1,-4 1 0,-2-1 0,-2-3 1,-1 1-1,3-2 0,-2-2 0,4 0 0,2-3 0,1 2 1,2 0-1,-2-1 0,-1 1 0,-3 1 0,-1 1 0,-3 1 0,-2 1 0,0-1 0,1 0 1,-1 2-1,5-2 0,-1-2 0,3 0 0,-4 0 0,-3-1 0,-6 2 0,-2-2 0,-5 3 0,-3-2 1,-1 2-1,-1 0 0,5-1 1,3 1-1,9-2 0,1-1 1,5 2-1,-3-1 0,-3 1 0,-3 1 0,-8 0 1,-4 0-1,-7 1 1,-2 1-1,-1-1 1,0-1 0,6 0 1,2 0-2,5 0 1,0-1-1,5 1 1,-4 0-1,-2 1 0,-6 1 0,-5-1 0,-7 1 0,-8 1 1,-3-2-1,-17-1 0,16 2 1,-16-2-1,0 0-1,0 0-2,0 0-8,-27 6-20,11-6-5,-2 2-2,-2-3 1</inkml:trace>
  <inkml:trace contextRef="#ctx0" brushRef="#br0" timeOffset="1">7238 378 20,'8'-14'19,"-8"14"-3,0 0-2,-29-2-3,13 13-1,-8-1-2,2 7-1,-3 1 0,8 6-2,-3-3-1,12 4-1,3-6-1,11 0 0,-6-19 0,35 19-1,-7-19 0,6-6 1,3-4-1,0-5 1,-6-4 0,-4 0-1,-7 0 1,-12 2 0,-8 2 0,0 15 0,-32-17-1,6 17 1,-5 4-1,-2 5 1,0 4-2,3 5 1,5 1-1,7 5 0,13-2 0,6 0 0,11-2 0,8-3 0,7-4 0,5-6 1,6-7-1,2-4 0,-3-8 1,-3-3 0,-11-5 0,-7 1 0,-8-3 1,-11 3 0,-12 4-1,-7 8 0,-9 5 0,0 7 0,2 6-1,2 7 0,4 4 0,8 3 0,6 0 0,12-3 0,5-3 0,8-6 0,0-4 2,8-9-2,2-6 0,-4-6 1,-1-4 0,-5-3 0,-4-2-1,-8-1 1,-7 2-1,-3 2 0,-3 5-1,-7 3-5,16 10-13,-16 10-17,16-10-1,-12 22 0,12-22 1</inkml:trace>
  <inkml:trace contextRef="#ctx0" brushRef="#br0" timeOffset="2">1927 499 24,'-22'-13'24,"9"4"-4,-2 3-1,-4-1-6,0 9-2,-8-1-3,2 11-2,-5-1-1,2 10-2,-2 1 0,7 4-1,2-1-1,12 0 0,11-4 0,15-5 1,11-7-1,11-8 0,6-7 0,7-4 1,-7-5-1,-1-4 0,-7-1 1,-13-1 0,-13 4-1,-8 2 1,-16 5 0,-6 4 0,-5 4 0,-4 5-1,-2 3 0,2 4 0,1 4-1,5 2 1,7 1-1,8 1 0,9 0 0,5-4 0,8-1 0,4-5 1,3-4-1,-2-5 2,1-7-1,-5-2 0,-9-6 1,-4-2 0,-7-1 0,-8 3 0,-7-1 0,-3 5-1,-3 2 0,2 4 0,-2 6-1,2 3-2,9 10-3,-4-3-11,11 9-21,10 2 0,3-1-2,10 2 1</inkml:trace>
  <inkml:trace contextRef="#ctx0" brushRef="#br0" timeOffset="3">7449 578 15,'0'0'29,"0"0"0,21-8-10,-21 8-7,31-8-3,-14 2-2,8 5-2,-3-3-1,3 2-2,-3-1-1,-2 2-1,-4 1-3,-16 0-3,22 0-7,-22 0-17,0 0 0,14 1-2</inkml:trace>
  <inkml:trace contextRef="#ctx0" brushRef="#br0" timeOffset="4">7723 625 18,'0'0'22,"-14"5"-4,14-5-4,0 0-3,0 0-3,-11-18-2,11 18-2,-5-20-1,5 20 0,-1-28 0,2 10 0,-1-2 1,5-1 0,-2-4-1,3 2 0,-1-1 0,1 0 0,2-1-1,0 3 0,3-1-1,-2 2 1,1 2-1,5 3 0,-2 0 0,3 1-1,0 1 1,5 2 0,-4 0-1,8 3 1,-6 2-1,4 1 1,-4 2-1,-2 1 1,-1 3-1,-1 3 1,-15-3-1,24 9 1,-11-4-1,0 4 1,3 0-1,2 0 0,0 3 1,1-2-1,1 2 0,-2 2 0,1-2 0,-4 3 1,-3 2-1,-1 1 0,-2 1 0,-2 3 1,-1 0-1,-1 0 0,-1 3 1,1-1-1,-3 1 1,0 0-1,-2 0 0,0 0 1,-2 0-1,1-1 1,-5 0-1,0-1 1,0-1-1,-2-1 1,2-2 0,-3 0 0,0-3-1,-1-3 1,10-13 0,-24 20-1,11-6 1,-2 1-1,-2-2 0,-1 0 0,-3 0 1,4-1-1,-4 1 1,2-1-1,-1-9 0,2 0 1,-3-4 1,2 1-2,-3-2 1,-6-2-1,2 1 0,2-9 1,2 0-1,2 1 1,2 0-1,2 0 1,1-4-1,11 0 1,-4-4-1,1 6 1,-2-3-1,2-3 0,-2-3 0,2-3 0,1 1 0,0-1 0,0 0 0,0 0 0,0-1 0,0 0 0,2-2 0,1 0 0,-1-1 0,1 0 0,3 1 0,1 0 0,3-1 0,4 1 0,2 0 0,2 1 0,4 2 0,-1-2 0,5 4 0,2 1-1,2 3 1,1 1 0,-2 3 0,-1 1 0,3 2 0,5 0 0,-4 0 0,4 1 1,1-1-1,1 2 0,3 1 0,5 0 0,-6 2 0,1 2 0,-3 1 0,-1 4 0,-7 0 0,-1 3 0,-2 1-1,-3 2 1,1 2 0,-2 0 0,-1 3 0,2 0 0,3 1 0,-1 3 1,1-1-1,-1 3 0,1 0 0,-2 2 0,-3 2 0,-1-1 0,-3 2 0,-5 0 0,-2 2 0,-3-2 0,0 1 0,-2 1 0,1 1 0,1 0 0,-1 1 0,5 2 0,-1 0 0,-1-1 0,0 1 0,-2-2 0,1 0 1,-3-2-1,-3-2 0,-3-2 0,0-2 1,-1 0-1,-3-2 1,2-2-1,-4 0 0,2-1 1,10-13 0,-22 20-1,22-20 1,-19 15 0,19-15 1,-15 7-1,15-7 1,0 0-2,0 0 0,0 0-3,0 0-8,0 0-25,0 0-1,19-13-2,-5 12 1</inkml:trace>
  <inkml:trace contextRef="#ctx0" brushRef="#br0" timeOffset="5">8617 627 17,'0'0'30,"0"0"1,-5-15-8,5 15-7,19-9-5,5 8-2,1-6-2,7 4-3,-2-3 1,3 3-2,0 0-1,-7 1-1,-1 2 0,-9 0-1,-16 0-2,17 3-2,-17-3-6,0 0-13,0 0-11,0 0-1,0 0 1</inkml:trace>
  <inkml:trace contextRef="#ctx0" brushRef="#br0" timeOffset="6">9152 482 13,'0'0'26,"-21"-8"-3,21 8-2,-26 3-2,12 6-4,-8-3-3,9 9-4,-4-4-2,6 7-2,2-2-1,9 2-1,8-4-1,6-2 0,6-3 1,5-6-1,0-5 0,3-2 1,-3-5-1,-5-1 0,-8-3 0,-12 13 0,6-24 0,-6 24 0,-24-14 0,5 12 0,-4 4-1,-1 3 2,2 6-2,4 2 0,5 3 0,7 0 0,12 2 0,3-4 0,6 0 0,4-6 0,0-2 0,-3-4 1,0-5-1,-16 3 0,13-16 0,-13 16 0,-4-22-4,-12 8-7,-2 9-24,2 2 0,-5 0-2,4 6 0</inkml:trace>
  <inkml:trace contextRef="#ctx0" brushRef="#br0" timeOffset="7">1664 580 23,'0'0'23,"0"0"-3,0 0-3,-19-4-2,19 4-3,-33 5-2,14 1-2,-10-3-2,1 3-1,-6-3-1,3 3-2,-1-2 0,3 1 0,2-4-1,7 2 0,3-3-1,17 0 0,-13 0-2,13 0-2,0 0-8,19-4-13,-6-1-8,7 4-1,-4-5 1</inkml:trace>
  <inkml:trace contextRef="#ctx0" brushRef="#br0" timeOffset="8">1298 608 3,'0'0'12,"10"-16"-3,-10 16-1,0 0 0,19-19 0,-19 19 0,15-22 1,-15 22-1,13-27 1,-7 13-1,-3-3-2,0 4 0,-2-3-2,-1 2 0,-1-2 0,-1 3-2,-2-3 0,0 3 0,-2-2-1,6 15 0,-9-23 1,9 23-1,-13-18 1,13 18-1,-19-13 1,2 8 0,-3 4 0,2-1 0,-2 1 0,-1 2 0,-1 1 0,1 1-1,-1-2 1,9 7-1,0-4 0,-3 2 0,-2 3-1,0 1 1,1 2-1,1 1 1,-2 3-1,3 2 1,-2-1-1,3 4 1,3-3-1,2 4 0,1-2 1,3 4-1,0-1 0,-1 2 1,5 0-1,-4-1 0,2 1 1,5-3-1,-1 0 1,4 0-1,2-5 1,5 1 0,3-6-1,4-1 1,1-3 0,4-1 0,-1-4 0,4-2-1,-2-1 1,-5 0 0,-2 0 0,-2 0-1,6 2 1,-1-4-1,-2-1 1,0-2 0,0-3 1,5-2-2,-1 0 1,4-5-1,-11 0 1,2-1-1,-4-1 0,-1 0 1,-2-2-1,-1 0 1,-1-3-1,0-3 0,-3-1 1,1-2-1,-1-1 0,0-1 0,-2 1 1,-2 1-1,-2 3 0,-2 1 0,-1 2 0,-6 2 0,-1-1 0,-3 4 0,-3-2 1,-2 2-2,0 0 2,-4 1-2,2 3 1,-7-1 0,10 6 0,-5-1 0,2 3 0,3 0 0,1 2 0,-2 1 0,0 0 0,18 3 0,-33-3 0,13 3-1,-2 1 1,-4 2 0,-2 3 0,-3 1 0,-1 2 0,-2 3-1,3 1 1,-1 2 0,-1 2 0,1 1 0,0 3-1,5 2 1,-1 3 0,0 2 0,-1 3 0,2 0 1,1 0-1,2 3 0,5-2 1,3-1-1,1-2 0,11-2 0,3-2 1,8-2-1,5-1 1,5-1-1,2-2 1,5-2-1,0 0 1,1-4-1,-2-2 1,1-2-1,-7-1 1,4-4-1,-2-1 1,0-2 0,-1-1-1,-2 0 1,0-1-1,-16 1 0,26-2-2,-26 2-5,14-4-15,-14 4-15,-15-1-1,2-1 0,-6-1 1</inkml:trace>
  <inkml:trace contextRef="#ctx0" brushRef="#br0" timeOffset="9">730 774 8,'0'0'26,"0"0"-6,0 0-3,-17-2 0,-2-2-3,2 2-2,-12-5-2,1 4-2,-7-4-2,-3 4-1,-7-3-1,3 4-1,-8-1 0,4 3-1,2 0 0,4 0 0,7 2-1,6-2 0,7 0 0,20 0-1,0 0 1,0 0-1,8-13-1,11 7-2,2 3-1,-3-4-3,2 5-5,-20 2-11,16-4-12,-2 7 1,-14-3 0</inkml:trace>
  <inkml:trace contextRef="#ctx0" brushRef="#br0" timeOffset="10">154 686 2,'9'-22'25,"-9"22"-6,0 0-2,-3-18-3,3 18 0,-18-3-4,18 3-1,-34 10-1,12 3-1,-3 1-2,3 3-1,3 1-1,3 2 0,12-2-2,7 0 0,10-7 0,13-2 0,7-4 0,2-7 0,5-4-1,2-1 1,-9-3 0,-11-1 0,-22 11 0,19-19 0,-19 19-1,0 0 1,-22-10 0,3 13-1,1 3 0,18-6 0,-21 16 0,21-16 0,-17 21-1,17-21 1,0 17 0,0-17 0,14 12 1,-14-12-1,21 4 0,-21-4 1,18-1 0,-18 1 0,11-13 0,-11 13 0,2-17 1,-2 17-1,-15-17 0,15 17 0,-28-5-1,11 8-2,3 3-5,-2 3-20,6 6-7,13 4-2,3-6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1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39 0 27,'0'0'33,"-12"16"-1,12-16-8,0 0-6,0 0-3,-7 15-3,7-15-3,0 0-2,0 0-2,19 3-1,-19-3-1,25 7 0,-8-4-1,7 3-1,4 9 0,3-9 0,4 0 0,1 0-1,4 0 0,-2-2 0,-1 2 0,-8-1 0,-4-2 0,-6 1-1,-6 1 1,-13-5 0,0 0 0,-5 13 0,5-13 1,-19 6-1,19-6 0,-20 6 0,20-6 0,-16 5 0,16-5 0,0 0 0,-13 7 0,13-7 1,-15 12-1,1-5 0,-10 4 0,-2 3 0,-5 3 0,-3 0 0,-4 6 1,-1-1-1,-1 2 0,6 0 0,11-2-2,1-5-2,10 3-6,2-5-30,10-15 1,0 0-2,25-16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AFA825-EFE1-43BB-B189-B5E250A551D5}" emma:medium="tactile" emma:mode="ink">
          <msink:context xmlns:msink="http://schemas.microsoft.com/ink/2010/main" type="inkDrawing" rotatedBoundingBox="14278,3680 14286,3810 14283,3811 14275,3681" shapeName="Line">
            <msink:destinationLink direction="with" ref="{C93FBFFA-F894-4465-AFD1-C58A490010AF}"/>
          </msink:context>
        </emma:interpretation>
      </emma:emma>
    </inkml:annotationXML>
    <inkml:trace contextRef="#ctx0" brushRef="#br0">13092-5982 1 0,'0'18'1160'15,"0"-18"1"1,0 18-387-16,0-18 0 0,2 19-516 16,-2-19 258-16,1 27-516 15,0-12-258-15,2-1-258 16,-3 5-1548-1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4E213B-64B3-452E-9593-F78DBD0A55CD}" emma:medium="tactile" emma:mode="ink">
          <msink:context xmlns:msink="http://schemas.microsoft.com/ink/2010/main" type="inkDrawing" rotatedBoundingBox="9078,3680 9086,3810 9083,3811 9075,3681" shapeName="Line">
            <msink:destinationLink direction="with" ref="{B9E1E6D0-B99F-4B5B-A910-705A520366FB}"/>
          </msink:context>
        </emma:interpretation>
      </emma:emma>
    </inkml:annotationXML>
    <inkml:trace contextRef="#ctx0" brushRef="#br0">7892-5982 1 0,'0'18'1160'15,"0"-18"1"1,0 18-387-16,0-18 0 0,2 19-516 16,-2-19 258-16,1 27-516 15,0-12-258-15,2-1-258 16,-3 5-1548-1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EE72C8-01A0-4416-B12A-89E7D564D4D5}" emma:medium="tactile" emma:mode="ink">
          <msink:context xmlns:msink="http://schemas.microsoft.com/ink/2010/main" type="inkDrawing" rotatedBoundingBox="7085,3788 7718,4275 7707,4288 7075,3802" semanticType="callout" shapeName="Other"/>
        </emma:interpretation>
      </emma:emma>
    </inkml:annotationXML>
    <inkml:trace contextRef="#ctx0" brushRef="#br0">5891-5863 258 0,'0'0'774'15,"0"0"0"-15,0 0-258 16,0 0 129-16,0 0-258 16,10 1-129-16,-10-1 258 15,0 0-258-15,0 0 129 16,13 11 0-16,-13-11 0 15,0 0-129-15,16 11 258 0,-16-11-129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0-15,19 16 0 0,-19-16 129 16,22 15-129 0,-22-15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3:17:17.6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FF785C-36BA-4C97-9E78-FCDD767B392F}" emma:medium="tactile" emma:mode="ink">
          <msink:context xmlns:msink="http://schemas.microsoft.com/ink/2010/main" type="inkDrawing" rotatedBoundingBox="4686,4226 4690,4667 4651,4668 4647,4227" shapeName="Other"/>
        </emma:interpretation>
      </emma:emma>
    </inkml:annotationXML>
    <inkml:trace contextRef="#ctx0" brushRef="#br0">3481-5415 1032 0,'0'0'5289'0,"0"-21"-1419"16,0 21-1290-16,0 0-645 15,0 0-516-15,0 0-258 16,0 8-516-16,0-8 0 15,3 36-258-15,0-10-129 0,2 9-129 16,-1 6-129-16,-1 1 129 16,0 3-258-1,-2-6 129-15,-1 4-258 0,0-8 0 16,0 3-774-16,-14-18-1548 15,1-1-2580 1,2-5-516-16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52.8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B51CB8-0903-44C5-BF92-C6626746FB28}" emma:medium="tactile" emma:mode="ink">
          <msink:context xmlns:msink="http://schemas.microsoft.com/ink/2010/main" type="inkDrawing" rotatedBoundingBox="6042,3818 6070,5145 5726,5153 5698,3825" semanticType="callout" shapeName="Other"/>
        </emma:interpretation>
      </emma:emma>
    </inkml:annotationXML>
    <inkml:trace contextRef="#ctx0" brushRef="#br0">4789-5843 774 0,'0'0'3225'0,"0"0"-516"0,0 0-516 15,0 0-645-15,0 0-129 16,0 0-258 0,0 0-129-16,0 0-258 0,0 14-258 15,0-14 0-15,-3 17-258 16,3-17 387-16,-15 24-387 15,15-24 129-15,-20 30-258 16,7-17 258-16,2 7-258 0,-4-2 387 16,3 5-387-16,-6 1 129 15,1 3-129 1,1 5 0-16,-2 5 0 0,1 3 0 15,3 2 0-15,0 1-129 16,1 1 129 0,1 1 0-16,2 0 0 0,2 0-129 15,2-2 129-15,4-1 0 16,-2 0 0-16,3 4-129 15,1-4 0-15,0-2 0 16,6 0 0-16,1-1 0 16,2 1 0-16,2-5-129 15,5-2 129-15,-2-4-129 16,3-2 129-16,0 1 0 0,1-2 0 15,1-2 0 1,1 0 0-16,2-3 0 0,-3-3 0 16,1 3 0-16,-1-3 0 15,3-3 0 1,-5-2 0-16,0 0 0 0,-1-5-129 15,-16-8 0-15,21 13-129 16,-21-13-258-16,0 0-645 16,26 3-2322-16,-26-3-1806 15,0 0-516-15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35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D5D04A-F5B6-46DB-BA0B-E9C03B7E868D}" emma:medium="tactile" emma:mode="ink">
          <msink:context xmlns:msink="http://schemas.microsoft.com/ink/2010/main" type="inkDrawing" rotatedBoundingBox="6431,4230 6828,4395 6694,4716 6297,4550" semanticType="callout" shapeName="Other">
            <msink:sourceLink direction="with" ref="{AA973ABD-DC72-46B9-BD8F-0F2C8E5E36E4}"/>
          </msink:context>
        </emma:interpretation>
      </emma:emma>
    </inkml:annotationXML>
    <inkml:trace contextRef="#ctx0" brushRef="#br0">5236-5387 258 0,'0'0'2967'15,"16"-11"-516"-15,-16 11 0 0,0 0-774 16,0 0-258-1,0 0-387-15,0 0-129 16,0 0-258-16,0 0-258 0,0 0 0 16,0 0-129-1,0 0 129-15,0 0-129 0,0 0 0 16,0 0-129-16,0 0 0 15,0 0 0 1,0 0 0-16,0 0-129 0,0 0 0 16,0 0 0-16,0 0 0 15,0-15 0 1,0 15 0-16,0 0 0 0,0 0 0 15,0 0 0-15,3-16 0 0,-3 16 0 16,0 0 0-16,0 0 0 16,0 0 0-1,0 0 258-15,0 0-258 16,0 0 129-16,0 0 0 15,0 0 0-15,0 0 129 16,0 0-129-16,0 0 129 16,0 0 0-16,0 0-129 0,5 14 129 15,-5-14 0-15,0 24-129 0,0-8 0 16,0 1 0-1,0 1 0 1,0 3 0-16,0 1 0 16,0 0 0-16,0 0 0 0,0 4-129 15,0-4 129-15,0 3-129 16,0-4 0-16,0 0 129 15,0 0-129-15,0-2 0 16,0-5 129-16,0-14-129 16,0 21 0-16,0-21 0 15,0 0 129-15,0 0-129 16,0 0 0-16,0 13 0 15,0-13 0-15,0 0 0 16,0 0 0-16,0 0 0 0,0 0 0 16,0 0 0-1,0 0 0-15,0 0 0 16,0 0 0-16,0 0 0 15,0 0 0-15,0 0-129 0,0 0 129 16,-5-13 0 0,5 13 0-16,-3-21 0 0,2 8 0 15,-2-7 0-15,2-1 0 16,0 0 0-16,1-5 0 15,-1 2 0-15,1 0 0 0,-3-2 0 16,2 4 0-16,1 0 0 16,-1 2-129-1,1 1 129-15,-2 4 0 0,2-1 0 0,0 16 0 16,-2-19 0-1,2 19 0-15,0-18 0 16,0 18 129-16,0 0-258 0,0 0 129 16,0 0 0-1,0 0 0-15,0 0 0 16,0 0 0-16,0 0 0 15,0 0 0-15,0 0 0 0,0 0 129 16,0 0-129 0,0 0 0-16,0 0 0 15,0 0 0-15,0 0 0 0,0 0 129 16,11 0-129-1,-11 0 0-15,14 15 129 0,-14-15-129 16,21 15 0-16,-21-15 0 16,23 20 129-1,-6-9-129-15,-3 2 0 16,5-2 0-16,0 0 0 15,3 4 0-15,-2-4 129 16,0-1-129-16,-2 0 0 16,1-1 0-16,-2-1 0 0,-2-3 0 15,-1 3 0 1,-14-8 0-16,25 8 0 0,-25-8 0 15,22 10 0-15,-22-10 0 16,16 4 0-16,-16-4 0 0,0 0 0 16,19 7 0-16,-19-7 0 15,0 0 0-15,0 0 0 16,16 3 0-1,-16-3 0-15,0 0-129 16,0 0 258-16,0 0-258 16,0 0 258-16,0 0-129 0,0 0 0 15,0 0 0-15,0 0 0 0,0 0 129 16,0 0-129-1,0 0 0-15,0 0 0 0,0 0 0 16,0 0 0-16,0 0 0 16,-16 0 0-16,2 1 0 15,0 1 129-15,-2 1-129 16,0-2 0-1,-1 2 0-15,-2 3 0 0,1-2 0 16,-1 3 0-16,0 0 0 16,-1 3 0-1,1-1 0-15,0 0 0 0,-1 2 0 16,2-2 0-16,-1 1 0 0,3-3 0 15,1 3 0-15,15-10 0 16,-25 12 0 0,25-12 0-16,-18 9 0 0,18-9 0 15,-14 3-258-15,14-3-258 16,-16 0-2064-1,16 0-2580-15,-14 0-516 0,14 0 0 16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BA7B2C-11DD-41B9-A573-DBA7C4F7B008}" emma:medium="tactile" emma:mode="ink">
          <msink:context xmlns:msink="http://schemas.microsoft.com/ink/2010/main" type="inkDrawing" rotatedBoundingBox="7091,4147 7714,4658 7698,4678 7075,4166" semanticType="callout" shapeName="Other"/>
        </emma:interpretation>
      </emma:emma>
    </inkml:annotationXML>
    <inkml:trace contextRef="#ctx0" brushRef="#br0">5898-5507 129 0,'14'0'1548'0,"-14"0"-129"0,0 0-387 16,0 0-129-16,11 10-258 0,-11-10 0 0,0 0-129 15,0 0 0 1,17 15-129-16,-17-15 0 0,0 0-129 16,15 15-129-16,-15-15 258 15,0 0-129 1,21 22 0-1,-21-22-129-15,14 15 258 0,-14-15-258 16,14 17 0-16,-14-17 129 0,15 14 0 16,-15-14-129-16,14 12 0 15,-14-12 0 1,14 14 0-1,-14-14 0-15,0 0 0 0,19 17-129 16,-19-17 258-16,15 14-129 16,-15-14-129-16,17 15 129 15,-17-15-129-15,17 14 129 16,-17-14-129-16,19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040FB1-3721-4F90-8850-8DCF72AD339E}" emma:medium="tactile" emma:mode="ink">
          <msink:context xmlns:msink="http://schemas.microsoft.com/ink/2010/main" type="inkDrawing" rotatedBoundingBox="7104,3955 7736,4426 7706,4466 7073,3995" semanticType="callout" shapeName="Other">
            <msink:sourceLink direction="with" ref="{EA36A524-B1A9-4379-A43C-C3525DBD4F48}"/>
          </msink:context>
        </emma:interpretation>
      </emma:emma>
    </inkml:annotationXML>
    <inkml:trace contextRef="#ctx0" brushRef="#br0">5918-5708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10 129-16,-13-10-129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8DE7EC-0CA6-466E-AE4C-546F50B15282}" emma:medium="tactile" emma:mode="ink">
          <msink:context xmlns:msink="http://schemas.microsoft.com/ink/2010/main" type="inkDrawing" rotatedBoundingBox="7299,3769 7312,4788 7302,4789 7290,3769" semanticType="callout" shapeName="Other">
            <msink:sourceLink direction="with" ref="{2BE0A300-BAD9-4C11-AC66-68E49C5734E1}"/>
          </msink:context>
        </emma:interpretation>
      </emma:emma>
    </inkml:annotationXML>
    <inkml:trace contextRef="#ctx0" brushRef="#br0">6104-5893 1 0,'1'30'644'15,"-1"-30"130"-15,2 28-387 16,0-12 258-16,-2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24-258 16,0-9 129-16,0-2-129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1AC794-ED30-4A89-BA74-3ACEBAA2C42D}" emma:medium="tactile" emma:mode="ink">
          <msink:context xmlns:msink="http://schemas.microsoft.com/ink/2010/main" type="inkDrawing" rotatedBoundingBox="7426,4879 7440,3794 7451,3795 7438,4880" semanticType="callout" shapeName="Other"/>
        </emma:interpretation>
      </emma:emma>
    </inkml:annotationXML>
    <inkml:trace contextRef="#ctx0" brushRef="#br0">6253-5868 645 0,'0'16'516'0,"0"-16"258"16,0 14-258-1,0-14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25 129-16,0-8-129 0,0-17 129 15,0 26-129-15,0-26 0 16,0 24 129-16,0-24-129 15,0 28 0-15,0-14 0 16,0 2 258-16,0-1-258 0,0-2 0 16,0 3 0-16,0-1 0 15,-2 3 0 1,2-18 0-16,-1 26 129 0,1-26-129 15,-2 23 0 1,2-23 0-16,-2 19 0 0,2-19 0 16,-2 18 129-16,2-18-129 15,-2 16 0 1,2-16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12-774 15,0-12-2580-15,0 0-644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1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977 580 18,'0'0'21,"0"0"-2,0 0-2,0 0-1,0 0-3,-13 5-1,13-5-1,0 0-1,9 26-2,-9-10-1,6 11-2,-6 4 0,4 13-2,-4 9-1,0 10-1,-1 13 1,-1 4-1,-2 5 0,-2 5 0,-3-2-1,2 6 2,0-3-1,-1-3 0,1-5 1,2-4-1,3-8 0,2-5 0,1-3-1,2-11 1,1-7-1,-1-4 1,-1-7-1,-1-4 0,-1-8-1,-3-8-1,0 0-3,3-14-5,0 0-10,0 0-17,-8-28-2,10 9 2</inkml:trace>
  <inkml:trace contextRef="#ctx0" brushRef="#br0" timeOffset="1">882 2249 4,'-22'-3'10,"22"3"-2,-15 2 1,15-2-1,0 0 0,0 0 0,22 16-2,-3-13 1,11 3-1,11-5 1,16 2 0,12-4-1,20 1-1,15-5 0,19 2-1,16-4 0,18 2 0,9 0-1,13 2 0,4 0-1,3 3 0,-6 1 0,-2 4 0,-14 0 0,-12 6-1,-18-1 0,-17 3 0,-17-1 0,-17 1 0,-17-2 0,-13-3-1,-11-2 1,-9 0 0,-11-4 1,-6-2-1,-16 0 0,17-3 0,-17 3 0,0 0-1,-13-3 1,13 3-1,-17 1 0,17-1 0,-18 2 0,18-2 0,-13 1 0,13-1 0,0 0 0,0 0 0,0 0 0,0 0 0,-16 9-1,1-5 1,-6 5 0,-5 0 0,-4 3 0,0-1 0,-3 1 0,4 1 1,8-4-1,21-9 0,-10 15 0,10-15 1,35 3-1,-1-7 0,15-4 1,12-5-1,7-2 0,5-2 0,-2-3 1,-2 3-1,-9-1 0,-11 4 0,-15 2 1,-20 0-1,-14 12 0,-19-18 0,-7 10 0,-14-3 0,-3 1 0,1-2 0,-1-1 0,5-2 0,6 2 1,5 0-1,7 1 0,20 12-1,-20-15-1,20 15-6,-13-6-17,13 6-10,0 0 2,6 15-2</inkml:trace>
  <inkml:trace contextRef="#ctx0" brushRef="#br0" timeOffset="2">1038 580 1,'12'-19'26,"-12"19"-6,0 0-1,0 0-3,0 0 0,-5 13-3,5-13-3,-10 25-1,10-3-1,13-2-1,5 3-3,4-2 0,4-1-2,2 1 1,2 1-2,0-12 0,1-1 1,-15-5-1,-16-4 0,14 3 1,-14-3-1,-22-11 0,-8 0-1,1-11 2,-4 0-1,1-4-2,0-2 2,2-2-2,5 2 2,6 3-2,15 2 2,-2 10-1,6 13-1,-7-18 1,7 18 0,0 0 0,-21 10 0,6 4 0,-4-1 0,-6-1 1,-3 14-1,-7 1 2,-2 2-2,2-1 2,0 0-2,4-5 2,7 2-2,7 0 0,17-25 0,-6 18-2,6-18-2,31 0-5,-18-7-7,6 2-21,-1 2 0,-5-1 1,-13 4 0</inkml:trace>
  <inkml:trace contextRef="#ctx0" brushRef="#br0" timeOffset="3">0 457 16,'0'0'24,"0"0"0,0 0-2,0 15-2,0-15-4,0 0-1,0 0-4,0 0-2,0 0-1,6-15-2,1-6-2,8-7-1,-4-10-1,16-8-1,2-6-1,4-4 1,0 0-1,0 4 0,-7 10 0,-1 8 0,0 12 0,-25 22 0,14-10 0,-14 10 0,-5 27 0,1-6 1,-1 3-1,5 1 0,0 0 0,6-5 0,4-5 0,8-9 0,4-6 0,5-8 0,3-5 0,-2-3 0,0-3 0,-3 1 1,-6 2-1,-4 6 1,-15 10 0,16-5-1,-16 5 1,-7 34 0,0-4 0,-1 6 0,-2 7 0,0 4-1,-1 2-1,-2-7-3,10 7-10,0-15-25,-3-9 0,2-9-1,4-16 1</inkml:trace>
  <inkml:trace contextRef="#ctx0" brushRef="#br0" timeOffset="4">4238 2627 20,'5'-13'30,"-5"13"-4,-3-15-5,3 15-5,-16-10-4,-2 5-3,3 10-1,-13-1-3,2 11 0,-5 0 0,0 9-1,-4 3 0,7 8 1,0 1-2,6 3-1,6-1 0,7-1-1,8-4 1,12-6-1,11-3-1,14-11 1,12-10-1,11-7 0,7-12 0,0-8 0,2-5-1,-8-7 0,-7-5 1,-18 0 0,-17 0 0,-21 4 0,-16 5 0,-12 7 0,-10 6 0,-6 7 1,-2 6-2,2 5-1,12 6-4,1-3-12,9 5-19,25-7-1,0 0 0,-1 15 0</inkml:trace>
  <inkml:trace contextRef="#ctx0" brushRef="#br0" timeOffset="5">4366 2205 10,'0'0'35,"0"0"2,0 0 1,-13 37-16,-2-9-7,8 20-5,-9 5 0,0 18-5,-3 2 0,-3 10-3,-3 2 0,1 2-1,-4-4 0,2-3-1,-1-8-1,2-12-2,5-3-5,-7-21-15,8-8-15,6-11-3,13-17 2,0 0 0</inkml:trace>
  <inkml:trace contextRef="#ctx0" brushRef="#br0" timeOffset="6">4353 3147 37,'15'-22'36,"-15"22"1,28-3-12,-28 3-10,31 15-5,-18-3-2,3 11-2,-10 1-3,-2 5-1,-10-1-1,-8 2 0,-4-4-2,-5-7-2,3 0-8,-3-13-17,8-7-10,15 1-1,-9-28 1</inkml:trace>
  <inkml:trace contextRef="#ctx0" brushRef="#br0" timeOffset="7">5010 2587 22,'-17'-13'29,"3"17"1,-9 1-13,-2 2-6,0 17-5,-5-2-4,6 13 0,-3-1-1,9 6 0,4-1 0,12 5 1,5-4 0,7 0 1,8-5-1,7-7 0,4-5-1,8-8 1,0-9-1,0-7 1,-3-10 0,-2-5 0,-3-10 1,-2-4-1,-7-9 1,-3-1 0,-9-1 0,-2 2-1,-9 4 0,-3 6-2,-2 8-2,-10 5-3,3 13-9,-5 9-19,-4-3-4,7 7 2,-6-1 0</inkml:trace>
  <inkml:trace contextRef="#ctx0" brushRef="#br0" timeOffset="8">4797 2892 14,'6'-17'32,"7"6"1,8-7 1,7 12-23,0-6-3,7 6-2,0-1-1,-1 0-6,-3 7-7,-9 3-18,-7-5-8,-1 8 1,-14-6-1</inkml:trace>
  <inkml:trace contextRef="#ctx0" brushRef="#br0" timeOffset="9">1101 2187 7,'0'0'15,"-10"14"-2,10-14-2,0 0-2,0 0-1,0 0 0,0 0-2,0 0 2,0 0-1,0 0-1,0 0 1,0 0-2,0 0 1,0 0-2,16-21 0,-15 5 0,5-3 0,-1-5 0,11-1-1,-9-4 1,6-1-1,-2-2 1,2 1-2,-3-3 1,3 2-1,-1-3-1,1-1 0,1-3 0,2-5 0,3-1-1,3 4 2,0-3-1,3 5 0,0-3 1,0 6-1,1 0 2,1 8-2,1-3 1,3 1-1,4-3 0,6-2 0,2-3 0,7 0-1,4-4 0,1-2 1,6 0-1,3-1 1,-3 0-1,-2 6 0,0 2 0,-3 3 0,-3 3 1,3 6-1,-8 6 0,4 3 0,-1 4 1,2 2-1,0 0 1,3 1-1,0 2 0,0-1 1,-4 1-1,-6 1 0,-3 0 0,-11 3 0,-4 0 1,-9 2-1,-6 1 0,-13 0 0,0 0 0,0 0 0,0 0 0,16 4 0,-16-4 0,14-1-1,-14 1 0,13-5-3,-13 5-2,0 0-7,0 0-15,0 0-9,-21 5-2,2-1 2</inkml:trace>
  <inkml:trace contextRef="#ctx0" brushRef="#br0" timeOffset="10">1082 2158 9,'9'-24'31,"5"5"-1,-3 3-7,-10-4-6,-1 20-5,5-27-3,-5 27-2,-23-13-3,23 13-1,-27 0-1,10 6 0,0 4-1,1 3-1,1 5 0,8 0 1,4 2-1,3 2 0,1-4 0,12-2 0,5-6-1,3-7 2,4-7-1,-2-5 1,-1-6 1,-3-2 0,-4-4 1,-11 3 0,-7 1-1,-10 8 1,-5 3 0,-1 10-2,0 4 0,0 4-5,4 7-2,1-8-12,5 3-17,22-6-3,5-9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016CC7-B184-463D-8277-B740A2D00D13}" emma:medium="tactile" emma:mode="ink">
          <msink:context xmlns:msink="http://schemas.microsoft.com/ink/2010/main" type="inkDrawing" rotatedBoundingBox="8862,4147 9485,4658 9469,4678 8846,4166" semanticType="callout" shapeName="Other"/>
        </emma:interpretation>
      </emma:emma>
    </inkml:annotationXML>
    <inkml:trace contextRef="#ctx0" brushRef="#br0">7669-5507 129 0,'14'0'1548'0,"-14"0"-129"0,0 0-387 16,0 0-129-16,11 10-258 0,-11-10 0 0,0 0-129 15,0 0 0 1,17 15-129-16,-17-15 0 0,0 0-129 16,15 15-129-16,-15-15 258 15,0 0-129 1,21 22 0-1,-21-22-129-15,14 15 258 0,-14-15-258 16,14 17 0-16,-14-17 129 0,15 14 0 16,-15-14-129-16,14 12 0 15,-14-12 0 1,14 14 0-1,-14-14 0-15,0 0 0 0,19 17-129 16,-19-17 258-16,15 14-129 16,-15-14-129-16,17 15 129 15,-17-15-129-15,17 14 129 16,-17-14-129-16,19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2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133E74F9-2413-4C02-9FF3-F4BDFECE3463}" emma:medium="tactile" emma:mode="ink">
          <msink:context xmlns:msink="http://schemas.microsoft.com/ink/2010/main" type="inkDrawing" rotatedBoundingBox="7800,4335 9240,4309 9241,4322 7801,4348" semanticType="callout" shapeName="Other"/>
        </emma:interpretation>
      </emma:emma>
    </inkml:annotationXML>
    <inkml:trace contextRef="#ctx0" brushRef="#br0">6615-5320 1 0,'0'0'1547'0,"0"0"-128"0,0 0-258 15,0 0-129 1,0 0-129-16,0 0 258 0,0 0-387 16,0 0-129-1,0 0 129-15,0 0-129 16,0 0 0-16,0 0-258 15,0 0 0-15,0 0 129 0,0 0-129 16,0 0 0 0,0 0-129-16,0 0-129 0,0 0 129 15,0 0-129 1,0 0 129-16,0 0-129 15,0 0 0-15,0 0-129 16,0 0 129-16,0 0-129 0,0 0 0 16,0 0 0-16,0 0 0 15,0 0 0-15,0 0 129 0,0 0-129 16,0 0 0-16,0 0 129 15,11-4-129-15,-11 4 0 16,0 0 0-16,14 0 129 16,-14 0-129-1,0 0 0-15,19 0 129 16,-19 0-129-16,14 0 0 15,-14 0 129-15,14 0-129 16,-14 0 0-16,15 0 0 0,-15 0 0 16,15 0 0-16,-15 0 0 15,20 0 0 1,-20 0 258-16,23 0-258 0,-23 0 0 15,22-1 0-15,-22 1 129 16,26-1-129 0,-26 1 0-16,25 0 0 0,-12 1 0 15,1-2 0-15,-14 1 129 16,26 0-129-16,-26 0 0 15,22 0 0-15,-22 0 0 16,24 0 0-16,-24 0 129 16,21 0-258-16,-21 0 258 0,25 0-129 15,-25 0 0-15,21 0 0 0,-21 0 0 31,22-3 0-31,-22 3 0 0,22 0 0 16,-22 0 0-16,22 0 0 0,-22 0 129 16,20 0-129-1,-20 0 0-15,18 0 0 16,-18 0 0-16,19 0 0 0,-19 0 0 15,15 0 129 1,-15 0-129-16,16 0 0 0,-16 0 0 16,20-2 0-16,-20 2 0 15,22-1 129-15,-22 1-129 16,22-1 0-1,-22 1 0-15,20 0 0 16,-20 0 0-16,16-1 0 0,-16 1 129 0,20 0-129 16,-20 0 129-1,19 0-129-15,-19 0 0 16,22 0 129-16,-22 0-129 0,23 0 0 15,-23 0 0 1,17-3 0-16,-17 3 0 0,17 0 0 16,-17 0 0-16,19 0 0 15,-19 0 258-15,22 0-516 31,-22 0 258-31,20 0 258 0,-20 0-516 16,22 0 516-16,-22 0-258 0,23 0 0 16,-23 0 0-16,22 0 0 15,-22 0 0-15,19 3 0 16,-19-3 0-16,19 0 0 15,-19 0 0-15,17 0 0 0,-17 0 0 16,20 0 0-16,-20 0 0 16,19 0 129-1,-19 0-129-15,22 0 0 0,-22 0 0 16,24 0 129-16,-24 0-129 15,20 0 0-15,-20 0 0 16,14 0 0-16,-14 0 0 16,17 0 0-16,-17 0 0 15,17-4 0-15,-17 4 0 16,17-1 0-16,-17 1 0 15,25 0 0-15,-25 0 0 16,23 0 0-16,-23 0 129 16,25 0-129-16,-25 0 0 15,25-3 0-15,-25 3 0 0,25-3 0 16,-25 3 0-1,24 0 0-15,-24 0 0 0,21 0 0 16,-21 0 0-16,15 0 0 16,-15 0 0-1,13-2 129-15,-13 2-129 0,0 0 0 16,20 0 0-16,-20 0 0 15,0 0 0 1,17-2 0-16,-17 2 129 0,0 0-129 16,18 0 0-16,-18 0 0 15,0 0 0-15,18 0 0 16,-18 0 129-16,0 0-129 15,15-1 0 1,-15 1 0-16,0 0 0 0,0 0 0 16,18-3 129-16,-18 3-129 15,0 0 0-15,17 3 0 0,-17-3 0 16,0 0 0-1,0 0 0-15,14 0 0 0,-14 0 0 16,0 0 0-16,0 0 129 16,0 0-129-1,0 0 0-15,14 0 0 0,-14 0 0 16,0 0 129-16,0 0-129 15,0 0 0 1,0 0 0-16,0 0 0 0,0 0 129 16,0 0-258-16,0 0 129 15,0 0-258-15,0 0-516 16,-14-3-3354-16,14 3-1419 15,0 0 129-15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9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1C4373E5-AB04-4C0F-9048-740E4ED875F2}" emma:medium="tactile" emma:mode="ink">
          <msink:context xmlns:msink="http://schemas.microsoft.com/ink/2010/main" type="inkDrawing" rotatedBoundingBox="10491,3458 10492,4589 10484,4589 10482,3459" semanticType="callout" shapeName="Other"/>
        </emma:interpretation>
      </emma:emma>
    </inkml:annotationXML>
    <inkml:trace contextRef="#ctx0" brushRef="#br0">9300-6204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0 0 16,0-14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16 0-16,0-16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2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5B0DABBF-C6FC-45C8-9410-65950A415C6B}" emma:medium="tactile" emma:mode="ink">
          <msink:context xmlns:msink="http://schemas.microsoft.com/ink/2010/main" type="inkDrawing" rotatedBoundingBox="14007,3458 14008,4589 14000,4589 13998,3459" semanticType="callout" shapeName="Other"/>
        </emma:interpretation>
      </emma:emma>
    </inkml:annotationXML>
    <inkml:trace contextRef="#ctx0" brushRef="#br0">12816-6204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0 0 16,0-14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16 0-16,0-16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EA5C29-8F7F-4346-BA63-CE2A562EEEA2}" emma:medium="tactile" emma:mode="ink">
          <msink:context xmlns:msink="http://schemas.microsoft.com/ink/2010/main" type="inkDrawing" rotatedBoundingBox="14062,4147 14685,4658 14669,4678 14046,4166" semanticType="callout" shapeName="Other"/>
        </emma:interpretation>
      </emma:emma>
    </inkml:annotationXML>
    <inkml:trace contextRef="#ctx0" brushRef="#br0">12869-5507 129 0,'14'0'1548'0,"-14"0"-129"0,0 0-387 16,0 0-129-16,11 10-258 0,-11-10 0 0,0 0-129 15,0 0 0 1,17 15-129-16,-17-15 0 0,0 0-129 16,15 15-129-16,-15-15 258 15,0 0-129 1,21 22 0-1,-21-22-129-15,14 15 258 0,-14-15-258 16,14 17 0-16,-14-17 129 0,15 14 0 16,-15-14-129-16,14 12 0 15,-14-12 0 1,14 14 0-1,-14-14 0-15,0 0 0 0,19 17-129 16,-19-17 258-16,15 14-129 16,-15-14-129-16,17 15 129 15,-17-15-129-15,17 14 129 16,-17-14-129-16,19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7728A8-6622-4DA6-A42D-6290DF1DD4B7}" emma:medium="tactile" emma:mode="ink">
          <msink:context xmlns:msink="http://schemas.microsoft.com/ink/2010/main" type="inkDrawing" rotatedBoundingBox="14140,4663 14141,3607 14142,3608 14141,4664" semanticType="callout" shapeName="Other"/>
        </emma:interpretation>
      </emma:emma>
    </inkml:annotationXML>
    <inkml:trace contextRef="#ctx0" brushRef="#br0">12956-6055 129 0,'0'0'516'16,"0"0"-258"-16,0 0-129 16,0 0 258-16,0 0-387 15,-1 9 129-15,1-9 0 16,0 0 0-16,0 19 0 15,0-19-129 1,0 21 258-16,0-21-129 0,0 20 0 16,0-4 0-16,0-16-129 15,0 26 0-15,0-12 129 0,0-14 129 16,0 30-129-1,0-15 0-15,0 3 0 16,0-18 129-16,0 29 0 0,0-29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16,0-14 0 0,0-13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39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DD89B0-BF5F-4472-B3B1-8EC499C32D4A}" emma:medium="tactile" emma:mode="ink">
          <msink:context xmlns:msink="http://schemas.microsoft.com/ink/2010/main" type="inkDrawing" rotatedBoundingBox="16828,3970 16968,4324 16613,4464 16473,4111" semanticType="callout" shapeName="Other">
            <msink:sourceLink direction="to" ref="{0ACBB6F3-AF26-44A2-9FAD-390DAEBA1313}"/>
            <msink:sourceLink direction="from" ref="{0ACBB6F3-AF26-44A2-9FAD-390DAEBA1313}"/>
          </msink:context>
        </emma:interpretation>
      </emma:emma>
    </inkml:annotationXML>
    <inkml:trace contextRef="#ctx0" brushRef="#br0">15498-5543 2709 0,'0'0'3999'15,"0"0"-1419"-15,0 0-645 0,0 0-387 16,0 0-387 0,0 0-258-16,-2 22-129 0,2-22-258 15,-4 36 0-15,1-14-129 16,3 4-129-16,-2 1 0 0,2 4-129 15,0-2 0 1,0-2 0-16,0-3 0 0,0-3 0 16,-2-3-129-16,2-2 258 15,0-16-258 1,-2 24 129-16,2-24-129 15,0 0 0-15,0 0 0 0,0 0 129 16,0 0-129-16,0 0 0 0,-16-10 0 16,13-4 0-1,0-1 0-15,-2-4 0 16,2-2 0-16,2 0 0 0,-3 1 0 15,3-3 0 1,-2-1 0-16,1 0 0 0,1 0 0 16,-2-1 0-16,1 3 0 15,2 1 0-15,-2 2 0 16,1 1 0-16,1 2 0 15,0 16 0 1,-1-21 0-16,1 21 0 16,0-16 0-16,0 16 0 15,0 0 0-15,0 0 0 16,0-16 0-16,0 16 0 0,0 0 129 15,0 0-129 1,0 0 0-16,0 0 0 0,0 0 129 16,0 0 0-16,0 0-129 15,9-3 129-15,-9 3 0 16,0 0 0-16,20 5 0 0,-20-5 0 15,19 11 0 1,-19-11 0-16,23 19-129 16,-23-19 129-16,23 18-129 0,-23-18 0 31,24 24 129-31,-12-11-129 0,3-2 0 15,0 5 129-15,2 1-129 16,-1 1 0-16,3 0 129 0,-2-4-129 16,1-1 0-1,-2-4 129-15,-1 0-129 0,-15-9 0 0,22 10 0 16,-22-10 0-1,19 3 0 1,-19-3 0-16,0 0 0 16,18 11 0-16,-18-11 0 0,0 0 0 15,0 0 0-15,0 0 0 0,0 0 0 16,0 0 0-1,0 0 0-15,0 0 0 16,0 0 129-16,0 0-129 0,0 0 0 16,0 0-129-1,0 0 258-15,-12 13-129 0,12-13 0 16,0 0 0-1,-21 11 0-15,21-11 0 16,-19 10 0-16,19-10 0 0,-27 14 0 16,8-7 0-16,-2 2 0 15,-1 1-129-15,-4-2 129 0,1 0 0 16,2 2 0-1,-1-5-129 1,3 3 0-16,1-3-129 0,20-5-387 0,-36 4-1548 16,36-4-3096-1,-31 3-387-15,17-3-129 16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1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29D574DA-F95A-43EC-98E5-AF6D43631B65}" emma:medium="tactile" emma:mode="ink">
          <msink:context xmlns:msink="http://schemas.microsoft.com/ink/2010/main" type="inkDrawing" rotatedBoundingBox="8859,4581 9547,5131 9528,5154 8841,4604" semanticType="callout" shapeName="Other">
            <msink:sourceLink direction="with" ref="{9C3D4E10-9A33-40DC-8714-F5575A87168E}"/>
            <msink:sourceLink direction="with" ref="{011CD764-7F0D-4954-8BC9-75C6EB1B4387}"/>
          </msink:context>
        </emma:interpretation>
      </emma:emma>
    </inkml:annotationXML>
    <inkml:trace contextRef="#ctx0" brushRef="#br0">7667-5073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19 0-15,-19-19 0 16,12 15 0-16,-12-15 0 15,0 0 129-15,19 19-129 16,-19-19 0 0,12 13 0-16,-12-13 0 0,0 0 0 15,20 21 0-15,-20-21 129 16,0 0-129-16,17 15 0 0,-17-15 0 15,0 0 0 1,15 16 0-16,-15-16 0 0,0 0 0 16,18 13 0-16,-18-13 0 15,0 0 0 1,18 11 0-16,-18-11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BAC7EB-D2E0-4920-8812-C893651B30E1}" emma:medium="tactile" emma:mode="ink">
          <msink:context xmlns:msink="http://schemas.microsoft.com/ink/2010/main" type="inkDrawing" rotatedBoundingBox="8866,4372 9502,4885 9488,4902 8853,4388" semanticType="callout" shapeName="Other"/>
        </emma:interpretation>
      </emma:emma>
    </inkml:annotationXML>
    <inkml:trace contextRef="#ctx0" brushRef="#br0">7675-5284 1 0,'0'0'1418'0,"8"0"-386"16,-8 0 0 0,0 0-129-16,0 0-129 0,0 0 0 15,12 13 0 1,-12-13-129-16,0 0-258 0,11 14 0 15,-11-14-129-15,0 0 0 16,0 0 0-16,14 17-129 16,-14-17 0-16,0 0 0 15,15 7 0-15,-15-7 0 16,0 0-129-16,15 11 258 0,-15-11-258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10 0 15,-16-10 0-15,0 0 0 0,0 0 0 16,15 10 0 0,-15-10 0-16,0 0 0 15,0 0-129-15,0 0 0 16,0 0-516-16,0 0-258 15,0 0-1806-15,0 0-1935 16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E1E6D0-B99F-4B5B-A910-705A520366FB}" emma:medium="tactile" emma:mode="ink">
          <msink:context xmlns:msink="http://schemas.microsoft.com/ink/2010/main" type="inkDrawing" rotatedBoundingBox="9070,3769 9083,4788 9073,4789 9061,3770" semanticType="callout" shapeName="Other">
            <msink:sourceLink direction="with" ref="{694E213B-64B3-452E-9593-F78DBD0A55CD}"/>
          </msink:context>
        </emma:interpretation>
      </emma:emma>
    </inkml:annotationXML>
    <inkml:trace contextRef="#ctx0" brushRef="#br0">7875-5893 1 0,'1'30'644'15,"-1"-30"130"-15,2 28-387 16,0-12 258-16,-2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24-258 16,0-9 129-16,0-2-129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2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116 16 26,'0'0'30,"-9"-16"0,9 16-15,0 0-6,0 0-3,-1 18-2,1-18-1,21 16-1,-2-9 0,7 2-1,2-2 1,5-1 0,-3 2-1,-2-2 1,-3-1 0,-3 3 0,-9-5 0,-13-3 1,17 14-1,-17-14 0,6 15-1,-6-15 1,5 18-1,-5-18-1,5 14 1,-5-14 0,0 0 0,7 14 0,-7-14 0,0 0 1,0 0 0,0 0 0,0 0 0,0 0 0,0 0-1,0 0 1,0 0-1,-19 10-1,6-3 0,-1 4 0,-8 2 0,-2 4 0,-3 4 0,-2 1 1,-1 2-1,-3 2 0,0 1 0,2-2 0,2 0 0,6-2 0,3-5 0,4-4-1,16-14-4,-20 15-1,20-15-8,0 0-16,0 0-6,19-12 0,-19 12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BFF20B-B126-46CC-92F0-B58198FB6DA8}" emma:medium="tactile" emma:mode="ink">
          <msink:context xmlns:msink="http://schemas.microsoft.com/ink/2010/main" type="inkDrawing" rotatedBoundingBox="9197,4879 9211,3794 9222,3795 9209,4880" semanticType="callout" shapeName="Other"/>
        </emma:interpretation>
      </emma:emma>
    </inkml:annotationXML>
    <inkml:trace contextRef="#ctx0" brushRef="#br0">8025-5868 645 0,'0'16'516'0,"0"-16"258"16,0 14-258-1,0-14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25 129-16,0-8-129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12-774 15,0-12-2580-15,0 0-644 16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3D4E10-9A33-40DC-8714-F5575A87168E}" emma:medium="tactile" emma:mode="ink">
          <msink:context xmlns:msink="http://schemas.microsoft.com/ink/2010/main" type="inkDrawing" rotatedBoundingBox="9327,4979 9354,3979 9359,3980 9332,4980" semanticType="callout" shapeName="Other">
            <msink:destinationLink direction="with" ref="{29D574DA-F95A-43EC-98E5-AF6D43631B65}"/>
            <msink:destinationLink direction="with" ref="{B83039EB-EDF3-4777-A93C-79DD460AFCE9}"/>
          </msink:context>
        </emma:interpretation>
      </emma:emma>
    </inkml:annotationXML>
    <inkml:trace contextRef="#ctx0" brushRef="#br0">8170-5683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25 129-1,-2-9-129 1,3-16 258-16,-1 27-129 16,1-13-129-16,0 0 129 0,-2 0 0 0,2 0 0 15,0-14-129 1,0 27 129-16,0-27 129 15,-3 26-258-15,3-26 129 16,0 26 0-16,0-26-129 0,0 24 129 16,0-24-129-1,-1 25 129-15,1-25-129 0,0 25 0 16,0-25 0-16,0 25 129 0,0-25-129 15,0 24 258-15,-1-11-258 16,1-13 0 0,0 23 0-16,0-23 0 0,0 24 0 15,0-24 0-15,0 24 0 16,0-10 0-1,0-14 129-15,-2 26-258 0,2-26 258 16,-2 25-129-16,2-25 0 16,-1 27 129-16,1-27-129 15,0 19 0-15,0-19 0 16,0 17 0-16,0-17 0 15,0 18 129-15,0-18-129 0,0 16 0 16,0-16 0 0,-2 16 0-16,2-16 0 0,0 0 0 15,0 19 129 1,0-19-129-16,0 15 0 0,0-15 0 15,0 0 129-15,0 16-129 16,0-16 258 0,0 0-258-16,0 15 0 0,0-15 129 15,0 0-129-15,0 0 0 16,0 0 0-1,0 0 0-15,0 0 0 0,0 0-387 16,0 0 0-16,0 0-1419 16,0-9-2838-16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3039EB-EDF3-4777-A93C-79DD460AFCE9}" emma:medium="tactile" emma:mode="ink">
          <msink:context xmlns:msink="http://schemas.microsoft.com/ink/2010/main" type="inkDrawing" rotatedBoundingBox="9417,5039 9444,4066 9451,4067 9425,5040" semanticType="callout" shapeName="Other">
            <msink:sourceLink direction="with" ref="{9C3D4E10-9A33-40DC-8714-F5575A87168E}"/>
            <msink:sourceLink direction="with" ref="{011CD764-7F0D-4954-8BC9-75C6EB1B4387}"/>
          </msink:context>
        </emma:interpretation>
      </emma:emma>
    </inkml:annotationXML>
    <inkml:trace contextRef="#ctx0" brushRef="#br0">8262-5596 129 0,'0'21'516'16,"0"2"-258"-1,0-23 258-15,0 25-258 0,0-25 258 16,0 31-258-16,-1-17 258 15,1 5-129-15,-3-5 129 16,3 5-258-16,-1-2 0 16,1-3 129-16,-2 2-129 15,2-3-129-15,0 1 0 0,0-14 129 16,0 28-258-1,0-15 129-15,-2 0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21 0-1,0-21 0-15,0 20 0 0,0-20 129 16,0 22-129-16,0-22 0 0,0 18 129 31,0-18-129-31,0 18 0 0,0-18 0 16,0 16 129-16,0-16-129 15,0 15 0-15,0-15 0 16,0 0 0-16,0 20 0 16,0-20 0-16,0 0 0 15,0 0 258-15,0 14-258 0,0-14-258 16,0 0 258-1,0 0-258-15,0 0-387 16,0 0-1548-16,0 0-2193 0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58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A02574E3-DFD3-4032-A894-C2FB387770A9}" emma:medium="tactile" emma:mode="ink">
          <msink:context xmlns:msink="http://schemas.microsoft.com/ink/2010/main" type="inkDrawing" rotatedBoundingBox="9548,4038 9566,5138 9555,5138 9536,4039" semanticType="callout" shapeName="Other">
            <msink:sourceLink direction="with" ref="{011CD764-7F0D-4954-8BC9-75C6EB1B4387}"/>
          </msink:context>
        </emma:interpretation>
      </emma:emma>
    </inkml:annotationXML>
    <inkml:trace contextRef="#ctx0" brushRef="#br0">8362-5624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19 0-15,0-19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23-129 15,-1-23 129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71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02FFFA40-D822-4066-BE9C-6A432ABC79F8}" emma:medium="tactile" emma:mode="ink">
          <msink:context xmlns:msink="http://schemas.microsoft.com/ink/2010/main" type="inkDrawing" rotatedBoundingBox="14060,4581 14748,5131 14729,5154 14042,4604" semanticType="callout" shapeName="Other">
            <msink:sourceLink direction="with" ref="{AC1A4F63-2ED2-4569-B56C-BFF38C8D3C1D}"/>
          </msink:context>
        </emma:interpretation>
      </emma:emma>
    </inkml:annotationXML>
    <inkml:trace contextRef="#ctx0" brushRef="#br0">12868-5073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19 0-15,-19-19 0 16,12 15 0-16,-12-15 0 15,0 0 129-15,19 19-129 16,-19-19 0 0,12 13 0-16,-12-13 0 0,0 0 0 15,20 21 0-15,-20-21 129 16,0 0-129-16,17 15 0 0,-17-15 0 15,0 0 0 1,15 16 0-16,-15-16 0 0,0 0 0 16,18 13 0-16,-18-13 0 15,0 0 0 1,18 11 0-16,-18-11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7F644B-B347-4191-A942-C07FFDC92632}" emma:medium="tactile" emma:mode="ink">
          <msink:context xmlns:msink="http://schemas.microsoft.com/ink/2010/main" type="inkDrawing" rotatedBoundingBox="14066,4372 14702,4885 14688,4902 14053,4388" semanticType="callout" shapeName="Other">
            <msink:sourceLink direction="with" ref="{AC1A4F63-2ED2-4569-B56C-BFF38C8D3C1D}"/>
          </msink:context>
        </emma:interpretation>
      </emma:emma>
    </inkml:annotationXML>
    <inkml:trace contextRef="#ctx0" brushRef="#br0">12875-5284 1 0,'0'0'1418'0,"8"0"-386"16,-8 0 0 0,0 0-129-16,0 0-129 0,0 0 0 15,12 13 0 1,-12-13-129-16,0 0-258 0,11 14 0 15,-11-14-129-15,0 0 0 16,0 0 0-16,14 17-129 16,-14-17 0-16,0 0 0 15,15 7 0-15,-15-7 0 16,0 0-129-16,15 11 258 0,-15-11-258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10 0 15,-16-10 0-15,0 0 0 0,0 0 0 16,15 10 0 0,-15-10 0-16,0 0 0 15,0 0-129-15,0 0 0 16,0 0-516-16,0 0-258 15,0 0-1806-15,0 0-1935 16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3FBFFA-F894-4465-AFD1-C58A490010AF}" emma:medium="tactile" emma:mode="ink">
          <msink:context xmlns:msink="http://schemas.microsoft.com/ink/2010/main" type="inkDrawing" rotatedBoundingBox="14270,3769 14283,4788 14273,4789 14261,3770" semanticType="callout" shapeName="Other">
            <msink:sourceLink direction="with" ref="{ECAFA825-EFE1-43BB-B189-B5E250A551D5}"/>
          </msink:context>
        </emma:interpretation>
      </emma:emma>
    </inkml:annotationXML>
    <inkml:trace contextRef="#ctx0" brushRef="#br0">13075-5893 1 0,'1'30'644'15,"-1"-30"130"-15,2 28-387 16,0-12 258-16,-2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24-258 16,0-9 129-16,0-2-129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EB5288-3A17-4BD4-AA1E-9EA82CE3B7A8}" emma:medium="tactile" emma:mode="ink">
          <msink:context xmlns:msink="http://schemas.microsoft.com/ink/2010/main" type="inkDrawing" rotatedBoundingBox="14397,4879 14411,3794 14422,3795 14409,4880" semanticType="callout" shapeName="Other"/>
        </emma:interpretation>
      </emma:emma>
    </inkml:annotationXML>
    <inkml:trace contextRef="#ctx0" brushRef="#br0">13225-5868 645 0,'0'16'516'0,"0"-16"258"16,0 14-258-1,0-14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25 129-16,0-8-129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12-774 15,0-12-2580-15,0 0-644 16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AB72BE-EB4F-49CA-9D69-B492993ED92E}" emma:medium="tactile" emma:mode="ink">
          <msink:context xmlns:msink="http://schemas.microsoft.com/ink/2010/main" type="inkDrawing" rotatedBoundingBox="14527,4979 14554,3979 14559,3980 14532,4980" semanticType="callout" shapeName="Other">
            <msink:sourceLink direction="with" ref="{AC1A4F63-2ED2-4569-B56C-BFF38C8D3C1D}"/>
          </msink:context>
        </emma:interpretation>
      </emma:emma>
    </inkml:annotationXML>
    <inkml:trace contextRef="#ctx0" brushRef="#br0">13370-5683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25 129-1,-2-9-129 1,3-16 258-16,-1 27-129 16,1-13-129-16,0 0 129 0,0 0 0 0,0 0 0 15,0-14-129 1,0 27 129-16,0-27 129 15,-5 26-258-15,5-26 129 16,0 26 0-16,0-26-129 0,0 24 129 16,0-24-129-1,-1 25 129-15,1-25-129 0,0 25 0 16,0-25 0-16,0 25 129 0,0-25-129 15,0 24 258-15,-1-11-258 16,1-13 0 0,0 23 0-16,0-23 0 0,0 24 0 15,0-24 0-15,0 24 0 16,0-10 0-1,0-14 129-15,-2 26-258 0,2-26 258 16,-2 25-129-16,2-25 0 16,-1 27 129-16,1-27-129 15,0 19 0-15,0-19 0 16,0 17 0-16,0-17 0 15,0 18 129-15,0-18-129 0,0 16 0 16,0-16 0 0,-2 16 0-16,2-16 0 0,0 0 0 15,0 19 129 1,0-19-129-16,0 15 0 0,0-15 0 15,0 0 129-15,0 16-129 16,0-16 258 0,0 0-258-16,0 15 0 0,0-15 129 15,0 0-129-15,0 0 0 16,0 0 0-1,0 0 0-15,0 0 0 0,0 0-387 16,0 0 0-16,0 0-1419 16,0-9-2838-16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7731AE-B474-4F0A-A193-A8DC9C088D78}" emma:medium="tactile" emma:mode="ink">
          <msink:context xmlns:msink="http://schemas.microsoft.com/ink/2010/main" type="inkDrawing" rotatedBoundingBox="14617,5039 14644,4066 14651,4067 14625,5040" semanticType="callout" shapeName="Other">
            <msink:sourceLink direction="with" ref="{AC1A4F63-2ED2-4569-B56C-BFF38C8D3C1D}"/>
          </msink:context>
        </emma:interpretation>
      </emma:emma>
    </inkml:annotationXML>
    <inkml:trace contextRef="#ctx0" brushRef="#br0">13462-5596 129 0,'0'21'516'16,"0"2"-258"-1,0-23 258-15,0 25-258 0,0-25 258 16,0 31-258-16,-1-17 258 15,1 5-129-15,-3-5 129 16,3 5-258-16,-1-2 0 16,1-3 129-16,-2 2-129 15,2-3-129-15,0 1 0 0,0-14 129 16,0 28-258-1,0-15 129-15,-2 0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21 0-1,0-21 0-15,0 20 0 0,0-20 129 16,0 22-129-16,0-22 0 0,0 18 129 31,0-18-129-31,0 18 0 0,0-18 0 16,0 16 129-16,0-16-129 15,0 15 0-15,0-15 0 16,0 0 0-16,0 20 0 16,0-20 0-16,0 0 0 15,0 0 258-15,0 14-258 0,0-14-258 16,0 0 258-1,0 0-258-15,0 0-387 16,0 0-1548-16,0 0-2193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2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892 615 6,'0'0'13,"-1"-18"0,1 18-1,7-21 1,-7 21 0,12-17 0,-12 17 1,10-17-1,-10 17-1,0 0-3,-1-13 0,1 13-3,0 0-1,-8 16-2,4-2-1,0 5 0,-1 0-1,2 15-1,0 4 2,2 6-2,-1 5 1,2 8 0,-1 8 0,-1 8-1,0 14 1,0 0 0,-2 7-1,-4 9 0,-1 5 1,-1 3-1,0 2 0,1-1 1,2-1-1,-1 1 0,4-2 0,0-8 2,2-10-2,2 1 0,0-11 1,2-8-1,-1-11 1,2-7-2,-2-7 2,4-10-1,-1-1-1,-1-10 1,0-1-1,-3-7-3,2 1 0,-2-21-5,-5 25-10,5-25-16,0 0-2,0 0 1</inkml:trace>
  <inkml:trace contextRef="#ctx0" brushRef="#br0" timeOffset="1">726 2949 1,'6'15'16,"-6"-15"0,25 6-1,-7-6-3,11 1-2,11-5 0,16 1-1,11-4-1,23 2-2,14-4 0,23 4-2,15-3-1,20 5 0,8 0-1,13 3 1,6 2-1,2 2-1,2 2 1,-1 1 0,-5 2 0,-8 2 0,-10-1-1,-10 2 1,-16 1-2,-17 0 1,-19-4-1,-22 1 0,-18-2 0,-20-1 1,-14-4-1,-13 1 0,-20-4 1,13 2-1,-13-2 0,0 0 1,0 0 0,0 0 0,0 0-1,-13-2 1,13 2-1,0 0 0,0 0 0,0 0 0,0 0 0,0 0-1,16-1 1,-16 1-1,0 0 1,0 0 0,0 0 0,0 0-1,-22 17 1,-2-8 0,-11 3 0,-8 1 1,-5 5-1,-5-3 0,1 4 0,8-3 0,6-1 0,12-2 0,26-13 1,0 0-1,32 9 0,14-15 1,15-6-1,11-4 1,11-5-1,3-1 1,0-1-1,-10-1 2,-13 1-1,-14 2 1,-21 0 0,-23 4-1,-27-1 1,-19 2-1,-16-2 0,-9 2 0,-9 0-1,3-2 1,6 2 0,11-2-1,17 1 1,15 2-1,15 2 0,8 13-3,6-16-2,-6 16-7,0 0-12,0 0-12,6 13 1,-6 3-1</inkml:trace>
  <inkml:trace contextRef="#ctx0" brushRef="#br0" timeOffset="2">942 582 9,'0'0'26,"0"0"-3,0 0-5,0 0-2,0 0-5,0 0-2,0 0-1,0 0-2,11 21 0,-7-5-2,0-3 0,4 12-1,-2 0 0,2 3-1,-2-1 0,0-4-2,12-4 2,-1-1-1,0-1 1,-1-12-1,-1-5 1,-2-6-1,0-12 1,-13 2 0,-12-6-1,0-3 0,-5-6-1,-5-1 0,-5-3 0,1-1 1,-2 8-1,7 0-1,2 3 1,-4 5 0,-1 8-1,-1 6 1,3 9-1,-3 7 1,2 5-1,-2 6 1,-2 1 0,4 3 0,2 0 0,6-2 0,5-4-1,1-2-2,9-17-4,-4 20-13,4-20-13,0 0-3,19 8 2</inkml:trace>
  <inkml:trace contextRef="#ctx0" brushRef="#br0" timeOffset="3">24 313 25,'4'-23'26,"2"3"-1,-3-2-2,-3 22-5,9-28-5,-9 28-2,0 0-4,10 21-2,-11 7-1,-2 15-2,-3 7-1,0 7 0,-1 3 0,-1-2-1,1 0 1,-2-8-1,3-11 2,2-11-2,4-28 2,0 0-1,0 0 1,4-30-1,4-17 0,3-16 0,0-15 0,8-7-1,4 1 0,4 0 0,1 8 1,1 9-2,0 16 1,2 19 0,3 17 0,-8 16-1,-2 11 1,-5 15 0,-6 8-1,-8 9 2,-7 6-1,-7 3 1,-8-2-1,-8-2 1,-3-8 0,-7-10 1,1-12-1,4-13 0,4-13-1,4-14-1,13-2-3,-3-10-7,18 8-14,9 5-13,0 3 0,5 13 0</inkml:trace>
  <inkml:trace contextRef="#ctx0" brushRef="#br0" timeOffset="4">3818 3457 19,'6'-17'20,"-6"17"-1,0 0-3,-10-13-2,-9 10-5,3 5-2,-11-2-3,2 3 0,-3 1-2,-4 2-1,1 1 0,2 1-1,4-1 0,3 3 0,6-4 0,16-6-1,-11 15 1,11-15 0,24 12 0,-1-8 0,5-3 0,6 2 0,-2-3 0,-1 0 0,-6 0 1,-9 0-1,-16 0 0,0 14 0,-19 0 1,-10 1-1,-8 6 2,-5-2 0,-5 4 0,4-1 0,0-7 0,14 10 0,7-10 0,12-1 0,10-14-1,13 24-1,10-12-2,4-6-4,10 4-10,2-3-14,-2-8-2,4 1 0</inkml:trace>
  <inkml:trace contextRef="#ctx0" brushRef="#br0" timeOffset="5">4051 3630 14,'0'0'24,"-22"-9"-10,8 9-5,14 0-2,-29 9 0,10 12-1,-3-10 1,4 7-1,-7 0-2,6 2 1,0-1-2,6 3 0,-2-4-1,15-2 0,0-16 0,19 16 0,5-19 0,7-4-1,2-5 1,3-4 0,0-3-1,-3 1 1,-10 1-1,-5 5 1,-18 12 0,0 0 1,0 0 0,0 0 0,-18 22 0,8-3 0,0-1-1,4 2 0,4-2-1,2-18-4,18 24-10,3-19-20,-1-8-2,11-1 0</inkml:trace>
  <inkml:trace contextRef="#ctx0" brushRef="#br0" timeOffset="6">4421 3780 21,'0'0'29,"0"0"0,13-10-17,-13 10-3,21 0-1,-21 0-1,10 16-2,-11-3 0,-4 8-2,-9 1 0,-4 6 0,-4-2-2,0-1-3,3 0-8,3-1-20,1-17-3,15-7 0</inkml:trace>
  <inkml:trace contextRef="#ctx0" brushRef="#br0" timeOffset="7">4672 3745 17,'-4'14'24,"4"-14"-9,23-13 0,-11-4-1,9-10-2,-2-10-2,6 6-1,-6-13 0,6 2 0,-7-8-1,1 6 0,-3-6-2,2 16 0,-11-2-2,0 4 0,-1 7-2,-1 6-1,-1 6 0,-4 13 0,0 0-1,20 0-1,-20 0 1,25 23 0,-8-5 0,0 3 0,2 2 0,-1 2 0,0 3 0,-4 0 0,-2 6 1,-5 1-1,-5 0 1,-4 2-1,-5-3 1,-5-2 0,-2-4 0,-5-1 0,-3-11 0,-3-4-1,-11-7 1,2-2-1,1-1 0,-3-4 0,1 2 0,0 3 0,2 2-1,6 1-2,13 5-2,-3-5-9,17-6-23,-2 24-2,2-24 2,31 13-1</inkml:trace>
  <inkml:trace contextRef="#ctx0" brushRef="#br0" timeOffset="8">5384 3679 21,'-8'-17'17,"8"17"1,5-16-1,-5 16 0,-5-13-2,5 13-3,-22-3-1,2 4-3,-1 13-2,-11-1-1,1 6-2,0 2-1,8 1 0,2 1-1,11-4 0,10-2-1,13-10 0,12-4 0,9-9-1,5-3 1,4-6-1,-2-2 1,-6-1 0,-7 3 0,-6 5 0,-22 10 1,0 0 0,0 0 1,0 0-1,-25 18 1,11-2-1,-1 2-1,3 1 0,6 0-3,6-19-7,6 22-21,7-13-5,4-5 1,3-2-1</inkml:trace>
  <inkml:trace contextRef="#ctx0" brushRef="#br0" timeOffset="9">938 2890 3,'-6'18'9,"6"-18"1,0 0 0,-1 13 0,1-13 0,0 0 0,0 0 0,0 0 0,0 0 1,0 0-3,0 0-1,0 0-1,0 0-2,0 0 0,8-13-1,-8 13 0,6-18-1,0 5 1,0-4-1,1-3 0,1-2-1,2-1 0,-4-2 0,3-9 0,7 0-1,0 0 1,0 1-1,2-1 2,-3 0-1,-1 2 1,2 1-1,1 12 1,-13-2 0,3 1-1,-2-3 1,5 1-1,2-4-1,2-5 1,6-7-1,3-6 0,5-3 0,1-5 1,2 1-1,-3 2 1,-3 2 0,-1 8 0,-7 3 0,-2 7 0,-3 4 0,-2 3 0,0 1-1,4-1 1,6 2-1,7-10 1,5 2-1,6 2 0,2-1 0,1 2 0,2 2 0,-4-1 0,-3 2 0,-6 9 0,0-2 0,-5 1 0,-5-1 0,-1 0 0,8 2 0,1-2 0,3 3 0,1-1-1,0 1 1,2 1 0,4-1 0,2 2 0,-9-1 0,-2 1 0,-2 3 0,-2-1 0,1 1 0,1 3 0,1-1 0,2 1 0,4-1 0,3-1 0,3 1 0,-1 0 0,1 1 0,0-2 0,-2 0 0,-3 0 0,-1 0 0,0 2 0,-3 1 0,-3 0 0,5-1 0,3 1 0,0 1 0,1-1 0,0 3 0,0 0 0,-4-1 0,4 1 1,-12 1-1,-4 1 0,-4-2 0,-17 0 0,24 3 0,-24-3 0,15 0 0,-15 0 0,17 0 0,-17 0 0,16 0 0,-16 0 0,17 0 0,-17 0-1,13 4 0,-13-4-3,0 0-2,0 0-9,0 0-20,0 0-1,0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3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A389EBF5-D8C3-4B67-ADF7-CF776218AEF2}" emma:medium="tactile" emma:mode="ink">
          <msink:context xmlns:msink="http://schemas.microsoft.com/ink/2010/main" type="inkDrawing" rotatedBoundingBox="14749,4038 14767,5138 14756,5138 14737,4039" semanticType="callout" shapeName="Other">
            <msink:sourceLink direction="with" ref="{AC1A4F63-2ED2-4569-B56C-BFF38C8D3C1D}"/>
          </msink:context>
        </emma:interpretation>
      </emma:emma>
    </inkml:annotationXML>
    <inkml:trace contextRef="#ctx0" brushRef="#br0">13563-5624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19 0-15,0-19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23-129 15,-1-23 129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8:50.0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7B0A4F4-BB75-43CE-A79A-D26E72C2FB35}" emma:medium="tactile" emma:mode="ink">
          <msink:context xmlns:msink="http://schemas.microsoft.com/ink/2010/main" type="inkDrawing" rotatedBoundingBox="15900,3550 15901,4855 15493,4856 15492,3551" semanticType="callout" shapeName="Other">
            <msink:sourceLink direction="from" ref="{AC1A4F63-2ED2-4569-B56C-BFF38C8D3C1D}"/>
            <msink:sourceLink direction="to" ref="{0ACBB6F3-AF26-44A2-9FAD-390DAEBA1313}"/>
          </msink:context>
        </emma:interpretation>
      </emma:emma>
    </inkml:annotationXML>
    <inkml:trace contextRef="#ctx0" brushRef="#br0">14365-6058 1677 0,'0'0'3483'16,"0"0"-903"-16,0 0-774 15,0 0-258 1,0 0-258-16,14-10-258 0,-14 10-129 16,16 0-129-16,-16 0-258 15,20 2-129-15,-20-2-129 16,29 14 129-16,-29-14-129 15,28 23 0-15,-12-12-129 0,0 6 129 16,0-2-129 0,-1 2 0-16,1 4 0 15,-1 1-129-15,3 0 258 16,-3 6-258-16,1 0 387 15,-3 2-387-15,1-1 129 0,0 5-129 16,-3-2 129-16,0 3 0 16,-2 0-129-1,-1 1 129-15,-3 6-129 0,1 1 0 16,-2 0 0-16,-1 4 129 15,-1-3-129-15,-2-1 0 16,0 0 0-16,0-1 0 16,-2-3 0-16,-5-2 129 15,1-4-129-15,-2 0 0 16,-4 2 0-16,0-2 0 15,-4 1 258-15,-1-5-258 0,-2 3 129 16,-2-3-129-16,-2-3 129 16,0-1-129-1,1-7 129-15,-2 0-129 0,3-4 0 16,-1-3 0-16,2-3 0 15,1-4 0-15,4 1-129 16,0-5-129-16,15 0-258 16,-26-5-1161-1,26 5-3612-15,-7-15-387 0,7 15 129 16</inkml:trace>
    <inkml:trace contextRef="#ctx0" brushRef="#br0" timeOffset="1248">14353-6068 2322 0,'0'0'3354'15,"0"0"-516"-15,0 0-903 0,0 0-258 16,0 0-516-16,0 0-129 16,0 0-258-1,0 0-258-15,-1 17-129 0,1-1 129 16,0-1-258-16,0 6 0 15,-3-2 0-15,3 4-129 16,0-1 129-16,-2-1-258 16,1-2 258-16,-1 2-258 0,2-5 258 15,-1 0-258 1,1-16 258-16,-2 20-129 15,2-20-129-15,0 0 0 16,0 0 0-16,-3 14 129 16,3-14-258-16,0 0 129 0,0 0 0 15,0 0 0-15,0 0 0 16,8-4 0-1,-8 4 0-15,13-12 129 0,-13 12-129 16,20-18 0-16,-20 18 129 16,27-23-129-16,-8 12-129 15,-3 0 258-15,1-2-258 16,3 2 129-1,0-2-129-15,-1 2 129 0,-1 1-129 16,1 1 129-16,1 0 0 16,-4 2 0-16,-1-2 0 15,-2 3 0-15,-13 6 0 0,23-11 0 16,-23 11 0 0,17-10 0-16,-17 10 0 0,0 0 0 15,16-12 0 1,-16 12 0-16,0 0 0 0,0 0 0 15,0 0 129-15,0 0-258 16,0 0 129 0,15-10 0-1,-15 10 129-15,0 0-129 0,0 0 0 0,0 0 0 16,0 0 129-16,0 0-129 15,-4-13 0-15,4 13 0 16,0 0 0 0,-15-13 129-16,15 13-129 0,-14-7 0 15,14 7 0-15,-20-9 0 16,20 9 0-1,-26-8 0-15,8 4 129 0,0 0-258 16,-5 0 129-16,0-2 0 0,-2 3 0 16,-2 0 0-16,-2 0-129 15,1 1 0-15,0 2-258 16,-1-5-258-16,13 9-1548 15,-4-4-2967-15,1 0-387 16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76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EE39BC-CE2B-4C2B-98FE-97E4721FBBE0}" emma:medium="tactile" emma:mode="ink">
          <msink:context xmlns:msink="http://schemas.microsoft.com/ink/2010/main" type="writingRegion" rotatedBoundingBox="8226,4911 1331,8462 741,7316 7636,3765"/>
        </emma:interpretation>
      </emma:emma>
    </inkml:annotationXML>
    <inkml:traceGroup>
      <inkml:annotationXML>
        <emma:emma xmlns:emma="http://www.w3.org/2003/04/emma" version="1.0">
          <emma:interpretation id="{CDF68422-D578-43F5-A09F-D175D2D5711E}" emma:medium="tactile" emma:mode="ink">
            <msink:context xmlns:msink="http://schemas.microsoft.com/ink/2010/main" type="paragraph" rotatedBoundingBox="8226,4911 1331,8462 741,7316 7636,3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8AE436-E70D-4757-ACB3-62E9D7A08A4B}" emma:medium="tactile" emma:mode="ink">
              <msink:context xmlns:msink="http://schemas.microsoft.com/ink/2010/main" type="line" rotatedBoundingBox="8226,4911 1331,8462 741,7316 7636,3765"/>
            </emma:interpretation>
          </emma:emma>
        </inkml:annotationXML>
        <inkml:traceGroup>
          <inkml:annotationXML>
            <emma:emma xmlns:emma="http://www.w3.org/2003/04/emma" version="1.0">
              <emma:interpretation id="{011CD764-7F0D-4954-8BC9-75C6EB1B4387}" emma:medium="tactile" emma:mode="ink">
                <msink:context xmlns:msink="http://schemas.microsoft.com/ink/2010/main" type="inkWord" rotatedBoundingBox="8226,4911 7452,5309 6938,4312 7712,3914">
                  <msink:destinationLink direction="with" ref="{A02574E3-DFD3-4032-A894-C2FB387770A9}"/>
                  <msink:destinationLink direction="with" ref="{B83039EB-EDF3-4777-A93C-79DD460AFCE9}"/>
                  <msink:destinationLink direction="with" ref="{29D574DA-F95A-43EC-98E5-AF6D43631B65}"/>
                </msink:context>
              </emma:interpretation>
            </emma:emma>
          </inkml:annotationXML>
          <inkml:trace contextRef="#ctx0" brushRef="#br0">6591-5624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19 0-15,0-19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23-129 15,-1-23 129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        <inkml:trace contextRef="#ctx0" brushRef="#br1">6491-5596 129 0,'0'21'516'16,"0"2"-258"-1,0-23 258-15,0 25-258 0,0-25 258 16,0 31-258-16,-1-17 258 15,1 5-129-15,-3-5 129 16,3 5-258-16,-1-2 0 16,1-3 129-16,-2 2-129 15,2-3-129-15,0 1 0 0,0-14 129 16,0 28-258-1,0-15 129-15,-2 0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21 0-1,0-21 0-15,0 20 0 0,0-20 129 16,0 22-129-16,0-22 0 0,0 18 129 31,0-18-129-31,0 18 0 0,0-18 0 16,0 16 129-16,0-16-129 15,0 15 0-15,0-15 0 16,0 0 0-16,0 20 0 16,0-20 0-16,0 0 0 15,0 0 258-15,0 14-258 0,0-14-258 16,0 0 258-1,0 0-258-15,0 0-387 16,0 0-1548-16,0 0-2193 0</inkml:trace>
          <inkml:trace contextRef="#ctx0" brushRef="#br1">6399-5683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25 129-1,-2-9-129 1,3-16 258-16,-2 27-129 16,2-13-129-16,0 0 129 0,-1 0 0 0,1 0 0 15,0-14-129 1,0 27 129-16,0-27 129 15,-3 26-258-15,3-26 129 16,0 26 0-16,0-26-129 0,0 24 129 16,0-24-129-1,-1 25 129-15,1-25-129 0,0 25 0 16,0-25 0-16,0 25 129 0,0-25-129 15,0 22 258-15,-1-7-258 16,1-15 0 0,0 23 0-16,0-23 0 0,0 24 0 15,0-24 0-15,0 24 0 16,0-10 0-1,0-14 129-15,-2 26-258 0,2-26 258 16,-2 25-129-16,2-25 0 16,-1 25 129-16,1-25-129 15,0 21 0-15,0-21 0 16,0 17 0-16,0-17 0 15,0 18 129-15,0-18-129 0,0 16 0 16,0-16 0 0,-2 16 0-16,2-16 0 0,0 0 0 15,0 19 129 1,0-19-129-16,0 15 0 0,0-15 0 15,0 0 129-15,0 16-129 16,0-16 258 0,0 0-258-16,0 15 0 0,0-15 129 15,0 0-129-15,0 0 0 16,0 0 0-1,0 0 0-15,0 0 0 0,0 0-387 16,0 0 0-16,0 0-1419 16,0-9-2838-16</inkml:trace>
          <inkml:trace contextRef="#ctx0" brushRef="#br1">5904-5284 1 0,'0'0'1418'0,"8"0"-386"16,-8 0 0 0,0 0-129-16,0 0-129 0,0 0 0 15,12 13 0 1,-12-13-129-16,0 0-258 0,11 14 0 15,-11-14-129-15,0 0 0 16,0 0 0-16,14 17-129 16,-14-17 0-16,0 0 0 15,15 9 0-15,-15-9 0 16,0 0-129-16,15 9 258 0,-15-9-258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10 0 15,-16-10 0-15,0 0 0 0,0 0 0 16,15 10 0 0,-15-10 0-16,0 0 0 15,0 0-129-15,0 0 0 16,0 0-516-16,0 0-258 15,0 0-1806-15,0 0-1935 16</inkml:trace>
          <inkml:trace contextRef="#ctx0" brushRef="#br0">5896-5073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19 0-15,-19-19 0 16,12 15 0-16,-12-15 0 15,0 0 129-15,19 19-129 16,-19-19 0 0,12 13 0-16,-12-13 0 0,0 0 0 15,20 21 0-15,-20-21 129 16,0 0-129-16,17 15 0 0,-17-15 0 15,0 0 0 1,15 16 0-16,-15-16 0 0,0 0 0 16,18 11 0-16,-18-11 0 15,0 0 0 1,18 13 0-16,-18-13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      </inkml:traceGroup>
        <inkml:traceGroup>
          <inkml:annotationXML>
            <emma:emma xmlns:emma="http://www.w3.org/2003/04/emma" version="1.0">
              <emma:interpretation id="{55EDA6E4-53C9-469F-8DFB-86AE3394711B}" emma:medium="tactile" emma:mode="ink">
                <msink:context xmlns:msink="http://schemas.microsoft.com/ink/2010/main" type="inkWord" rotatedBoundingBox="6832,5344 6032,5756 5694,5098 6493,4687">
                  <msink:destinationLink direction="with" ref="{AA973ABD-DC72-46B9-BD8F-0F2C8E5E36E4}"/>
                </msink:context>
              </emma:interpretation>
            </emma:emma>
          </inkml:annotationXML>
          <inkml:trace contextRef="#ctx0" brushRef="#br2" timeOffset="3029.23">5246-4535 774 0,'-6'-16'5031'0,"6"-1"129"16,0-1-3225-1,11 11-645-15,-4-8-258 0,13 6-387 16,-6-3 0-16,6 7-258 16,-3-4 0-16,7 7-129 15,-6 2 0-15,4 0-129 16,-3 0 0-1,2 7 0-15,-1 0 129 0,-1 5-258 16,-6 0 129-16,2-2-129 16,-15-10 0-16,16 26 0 15,-13-10 0-15,-3-3 0 16,0 1 0-16,-4 0 0 15,-6 1 0-15,-5-1 0 16,-1-2 0-16,1-1 0 16,-2-1 0-16,2-4 0 15,0-1 0-15,15-5-129 16,-22 9 258-16,22-9-129 15,-15 4 0-15,15-4 0 16,0 0 0-16,0 0 0 16,0 0 0-16,0 0 0 15,0 0-129-15,0 0 129 16,17 0 0-16,-3-2 0 15,1 2 129-15,1 0-129 16,0 2 0-16,0 2 0 0,-1 1 0 16,-1 5 0-1,-1-1 0-15,-13-9 129 0,21 18-129 16,-21-18 0-16,13 27 0 15,-9-10 0-15,-3-2 0 16,-1 0 0-16,0 1 0 16,-9 3 0-16,-7-4 0 0,-3-3-129 15,-3-2 129-15,-8-7 0 16,-3 1 0-1,-4-4-129-15,-1 0-516 16,-5-13-645-16,12 6-3870 16,0 1-258-16,5-1 0 0</inkml:trace>
          <inkml:trace contextRef="#ctx0" brushRef="#br2" timeOffset="24122.27">4856-4710 1806 0,'0'0'3225'15,"0"0"-774"-15,1-20-516 16,-1 20-387-16,0 0-387 16,0 0-129-16,0 0-129 15,0 0-387-15,0 0 129 16,0 0-129-16,0 0-258 15,0 0 258 1,-6 11-387-16,6-11 129 0,-12 24-129 16,4-9 0-16,-2 0 0 15,-2 2 0-15,-1 0-129 16,0 4 129-16,-1-5 0 15,1 1-129-15,-4-2 129 0,4 1-129 16,-1-3 0-16,14-13 0 16,-19 21 129-1,19-21-129-15,-13 10 0 0,13-10 0 16,0 0 0-16,0 0 0 15,0 0 0 1,0 0 0-16,0 0 0 0,0 0-129 16,6-7 129-16,-6 7 0 15,16-24 0-15,-5 11 0 16,2-7 0-16,-2 3 0 15,3-5 0-15,-2 4 0 16,2-1 0-16,-2 1 0 16,2 1 0-16,-1 3 0 15,-13 14-129-15,25-24 129 16,-25 24 0-16,21-18 0 15,-21 18 0-15,15-15 0 0,-15 15 0 16,0 0 0-16,0 0 0 16,15-14 129-1,-15 14-129-15,0 0 0 0,0 0 129 16,0 0 0-16,0 0-129 15,0 0 0 1,0 0 129-16,0 0-129 0,0 0 258 16,0 0-258-16,0 0 0 15,0 0 129-15,-4 10-129 16,4-10 129-16,-4 20-129 15,4-20 129-15,0 25-129 16,0-11 129-16,0 2-129 16,0 3 129-16,0 2 0 15,4-1-129 1,-1 2 129-16,0-3 0 15,1 5-129-15,1-5 0 0,0 0 129 16,-2-2-129 0,1-3 0-16,-4-14 0 0,7 24 0 15,-7-24 0 1,0 0 0-16,3 13 0 15,-3-13 0-15,0 0 0 0,0 0 0 16,0 0 0-16,0 0 129 16,0 0-129-16,0 0 0 15,0 0 0-15,0 0 129 16,-8 0-129-16,8 0 0 15,-14 0 0-15,14 0 0 16,-20 0 0-16,20 0 0 0,-26 0 0 16,10 0 129-16,1 0-258 15,-1 0 258 1,2 1-129-16,0 2-129 15,-4 1 258-15,3-1-129 0,-2 2-129 16,0 1 129 0,-2-2 0-16,3 1 0 0,-2-3-129 15,1 3 0-15,2-5-258 16,15 0-387-16,-28-1-1419 15,28 1-3096-15,-19-10-387 0</inkml:trace>
        </inkml:traceGroup>
      </inkml:traceGroup>
    </inkml:traceGroup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7.95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954 523 29,'16'-11'31,"-16"11"0,14-16-11,-14 16-4,0 0-3,13 16-3,-17-4-2,-1 11-2,-4 3 0,2 10-1,-9 1-1,5 9-2,-9 3 0,2 3 0,-3 0-1,1 0 0,-2-3 0,2-3-1,1-2-1,3-7 1,2-8-1,2-8-1,5-5-1,7-16 0,0 0-1,0 0-4,0 0-3,2-22-10,5 7-13,3 1-2,-2 1 2</inkml:trace>
  <inkml:trace contextRef="#ctx0" brushRef="#br0" timeOffset="1">842 944 33,'26'-20'32,"-1"-4"1,5-9-11,17 3-4,-1-12-6,11 5-5,-2-6-2,5 3-2,-3-1-1,2 4-1,-4 4-1,-11 4-3,-4 10-4,-14 0-10,-5 8-17,-6 7-1,-15 4 1,0 0 0</inkml:trace>
  <inkml:trace contextRef="#ctx0" brushRef="#br0" timeOffset="2">1125 856 11,'-11'24'33,"8"-4"1,6 2 2,-4-10-15,18 10-5,-17-22-4,35 27-3,-13-20-4,4 3-2,-3-7-2,-4 0-3,4 3-4,-23-6-9,21-2-17,-21 2-4,0 0-1,0 0 1</inkml:trace>
  <inkml:trace contextRef="#ctx0" brushRef="#br0" timeOffset="3">1756 839 11,'7'-18'28,"7"8"1,-14 10-7,0 0-5,16-4-3,-16 4-4,-4 25-1,-6-7-3,6 7 1,-12 0-1,5 7-2,-5-2-1,3 3 1,-1-4-2,2 0-1,3-3 0,2-4 0,2-3 0,5-3-1,3-4 1,-3-12-1,14 15 1,-14-15-1,24 4 1,-6-4 0,-1-3-1,3 1 0,4-2-2,-4-1 0,2 3-6,-22 2-5,27-14-18,-27 14-5,0 0 0,0 0 1</inkml:trace>
  <inkml:trace contextRef="#ctx0" brushRef="#br0" timeOffset="4">1595 1009 25,'0'0'32,"19"-9"3,-2 1-5,11 11-14,-2-8-4,12 8-5,-3-6-2,5 0-6,5 3-8,-7-2-23,-2-5-2,-2-1-1,-6-6 1</inkml:trace>
  <inkml:trace contextRef="#ctx0" brushRef="#br0" timeOffset="5">2359 143 4,'0'0'27,"10"11"2,-10-11-9,30 11-2,-7-9-4,7 7-4,-2-8-2,12 3-3,0-4-2,5 2-1,-7-2-1,-3 1-1,-6-1 1,-4 4 0,-10 0 1,-15-4 0,4 18 1,-12-3 0,-3-1 0,3 6 1,-4 0-1,1 4-1,0 6 0,5 4-1,0 5 1,3 2-1,-1 3-1,-1 6 0,1 1 0,-2 8 1,-3-1-1,1 1 1,-7 1-1,1 2 2,-2-2-2,0-3 2,0-5-1,1-6 0,0-2 1,1-5-1,0-5 1,3-5-1,-2-6 2,-6-2-2,-4-6 1,-1 1 0,-7-10 0,1-1-1,-3-5 1,1 0-1,4-2-1,7-1 0,5 3-1,4-5-3,12 5-5,0 0-15,0 0-15,15-9 2,-15 9-3,22-10 2</inkml:trace>
  <inkml:trace contextRef="#ctx0" brushRef="#br0" timeOffset="6">881 0 19,'0'0'19,"23"14"-2,-23-14-3,12 11-2,-12-11-1,0 0-3,-11 15 0,-6-15-2,1 2 0,-10-7 0,1 5-2,-10-3 1,3 1-2,-9 2 1,1 5-1,-2 2-1,5 6 0,-3 4 0,10 7-1,2 3 0,7 7-1,5 6 1,6 8-2,1 8 1,1 8 0,-5 9 0,-8 4 0,-4 10-1,-7 4 1,-8 1 0,-7-3 0,-4-7 0,3-9 0,0-7 1,8-10-1,7-16 0,11-16 1,10-13-1,12-11 1,0 0 0,30-1-1,2-11 0,4 0 1,7-3-1,4 6 1,4 1-1,0-2 0,5 2-1,-5 0-3,1 7-9,-5 2-20,-12 1 0,0 3-1,-12 1 2</inkml:trace>
  <inkml:trace contextRef="#ctx0" brushRef="#br0" timeOffset="7">2783 1310 22,'0'0'30,"0"0"3,0 0-10,0 0-8,-4 27-3,-5-13-4,9 8 0,-4-2-3,4 2 0,-2-3-2,5-3-1,1-1-2,-4-15-3,20 18-5,-20-18-12,17-5-14,-4-4-1,-1-5 0</inkml:trace>
  <inkml:trace contextRef="#ctx0" brushRef="#br0" timeOffset="8">2866 1171 8,'0'0'28,"3"-17"1,-3 17 0,16-2-17,-16 2-10,16 7-21,-16-7-7,20 11-2,-20-11 0</inkml:trace>
  <inkml:trace contextRef="#ctx0" brushRef="#br0" timeOffset="9">3093 1420 1,'0'0'29,"0"0"1,15-15 1,-15 15-13,27-7-6,-15 0-3,9 4-3,-6-1-2,0 2-2,0 1-4,-15 1-8,19-7-18,-19 7-4,0 0 0,0 0 1</inkml:trace>
  <inkml:trace contextRef="#ctx0" brushRef="#br0" timeOffset="10">3414 1364 13,'0'0'32,"15"-8"0,-15 8 2,0 0-13,24 5-8,-24-5-5,20 17-1,-20-17-2,12 27 0,-7-12-1,-2 4-2,-4-1-1,-4 2-2,-1 4-4,-6-8-11,4 2-20,2-3 0,6-15 0,-7 19 0</inkml:trace>
  <inkml:trace contextRef="#ctx0" brushRef="#br0" timeOffset="11">3998 1058 12,'0'0'32,"21"-7"2,-5 7 0,5 5-16,-4-8-5,12 7-4,-4-5-4,2 1-5,12 1-10,-4-1-22,-7-6-2,0-3 0,-10-1-1</inkml:trace>
  <inkml:trace contextRef="#ctx0" brushRef="#br0" timeOffset="12">4205 875 18,'-5'-14'32,"5"2"1,14 4 1,10 8-16,2-3-9,12 6-8,9 2-14,5 2-18,-5-7-2,0 1 0,-10-6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7.96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1274 676 25,'0'0'31,"19"-6"-6,-19 6-3,0 0-4,0 0-4,-14-6-4,-3 4-2,3 9-1,-14-2-3,-4 5-1,-13 3 0,-7 4-1,-11 0 0,-3 2 0,-3 0-1,-1-1 1,-2-1-1,10-2 0,4-1 0,12-4 0,10-3 0,9 1-1,6-1 0,21-7 0,-3 12 0,17-9 0,9 4-1,14 0 0,5 3 0,7 2 0,9 3-1,-6 2 1,1 5-1,-10 3 0,-7 1 1,-18 4 0,-13 4 1,-17 0 0,-18 0 1,-14 3 0,-16-2 2,-12 4-2,-11 1 2,-4-1-1,-4-3 0,3 2 0,-2-3 0,11 0 0,9-5-2,14-4 1,15-5 0,20-6 0,17-4-1,25-6 1,15-1-1,27-4 0,13 0 1,13-4-1,11 3 0,7 1-1,-1 0 1,-6 0-1,-2 1 0,-19 2-1,-8 2-1,-19-1-2,-8 6-3,-25-7-8,-3 7-13,-16-10-8,-8 16-1,-7-10 2</inkml:trace>
  <inkml:trace contextRef="#ctx0" brushRef="#br0" timeOffset="1">2395 822 22,'17'-11'31,"-5"-3"2,-12 14-10,20-8-5,-20 8-4,11 13-3,-15 3-3,-1 13-2,-7 1 1,-3 11-2,-4-1-2,-5 14 0,-5 0-1,-9 2-1,3 0 1,1-4-2,1-3 0,3-7-1,6-1-2,2-17-3,12-5-5,10-19-10,0 0-16,7-26 0,8 1 0,2-16 1</inkml:trace>
  <inkml:trace contextRef="#ctx0" brushRef="#br0" timeOffset="2">2271 887 26,'-8'-17'33,"8"17"2,11-25-1,3 8-21,21 3-3,7-6-3,11 3-3,7 1 0,7 3-2,1 3 0,-2 10-2,-8 4 1,-10 7-1,-11 5 0,-14 9 0,-13 2 0,-12 2 1,-10 3-1,-10 0 1,-7-2 0,-6 0 0,-4-4 0,-3-2 0,-1-4 0,4-4 0,2-3-1,8-4 1,9-3-1,5-2 0,15-4 0,0 0 0,22 7-1,0-4-1,4-1 2,5 9-2,0 8 2,-3 0-2,-5 8 2,-7 2-1,-11 5 1,-7 2 0,-10 7 0,-14-6 1,-10-1 0,-7-3 0,-7-4 1,-6-4-1,2-7 0,-6-9 0,6-9 0,7-9-1,6-7-1,8-8-2,11 1-4,7-10-14,15 5-15,13 6-1,3 0 0,9 8 1</inkml:trace>
  <inkml:trace contextRef="#ctx0" brushRef="#br0" timeOffset="3">3387 831 16,'0'0'33,"0"0"0,0 0 3,0 0-18,-16 24-5,-7-9-2,1 14-3,-10-1-1,2 8-2,-8-2-2,3 10 0,1-2-1,5 4-1,2-1 1,9 1-1,6-1 0,5-2-1,7 1 0,16-8-1,7-3-2,3-11-2,13 2-7,-6-12-24,6-12-1,2-7-2,1-6 2</inkml:trace>
  <inkml:trace contextRef="#ctx0" brushRef="#br0" timeOffset="4">3536 1092 25,'-16'-12'34,"16"12"2,0 0-1,0 0-17,11 11-7,9-3-3,-3-5 0,9 16-4,1-4-1,1 3-1,3-1-1,-2 2-1,-3 1-3,-10-1-5,3 6-15,-11-10-14,-8-2 0,-10 0 0,-12 0 0</inkml:trace>
  <inkml:trace contextRef="#ctx0" brushRef="#br0" timeOffset="5">3399 1378 17,'16'-18'32,"6"-10"0,14-3 1,14-1-20,-2-11-2,13 5-3,-7-3-2,0 6-3,-9 3-2,-9 4-5,-4 12-14,-17 9-15,-15 7-1,0 0 0</inkml:trace>
  <inkml:trace contextRef="#ctx0" brushRef="#br0" timeOffset="6">3983 1349 31,'0'0'35,"0"0"1,5 11-1,-5-11-22,0 18-4,3-5-2,-3-1 0,2 3-4,2-1-2,-4-14-3,16 24-9,-16-24-24,20 9-1,-20-9-1,22-14 1</inkml:trace>
  <inkml:trace contextRef="#ctx0" brushRef="#br0" timeOffset="7">4113 1164 42,'3'-13'33,"-3"13"1,11-21-3,-11 21-30,14-1-15,-14 1-17,24 18-1,-24-18 0</inkml:trace>
  <inkml:trace contextRef="#ctx0" brushRef="#br0" timeOffset="8">4269 766 35,'0'0'32,"0"0"2,25 17-11,-13-3-12,15 17-1,-3-3-1,6 11-2,-4 0-1,4 2 0,-9 8-2,-3 2 0,-10 4-1,-9 2-1,-10 3 0,-8 1 0,-8-3-1,-4 4 0,-3-8-3,0-8-1,8-2-5,-5-15-22,11-7-7,20-22-2,-20 8 1</inkml:trace>
  <inkml:trace contextRef="#ctx0" brushRef="#br0" timeOffset="9">4631 564 22,'18'-5'29,"-18"5"1,28-11-9,1 8-9,0-3-4,11 3-3,-3-1-2,3 3-1,-3 1-1,-3 3-1,-8 2 1,-9 3-1,-11 4 2,-8 1-1,-11 4 1,-2 7 0,-8 0 0,2 6 1,-3 3 0,8 7-1,3 2 0,4 9 0,8-1 0,4 1-1,4 10 0,4 4 0,-1 0-1,-1 3 0,-3 1 1,-5 1 0,-6-2 0,-4 5 0,-4-12 1,-2-3 0,-4-4 1,1-9-1,-3-8 0,5-7-1,0-8 1,-1-10-1,-1-7 0,1-5 0,-4-5-1,-2-6 1,-5 0-1,0-1 0,1 2 0,-3 1-2,4 4-1,-2 0-3,14 10-7,-4-5-15,18 0-8,-7 12-1,7-12 2</inkml:trace>
  <inkml:trace contextRef="#ctx0" brushRef="#br0" timeOffset="10">2245 544 23,'0'0'30,"-25"6"2,9 1-11,-11-7-6,0 7-4,-13-7-2,4 3-3,-6-3-1,8 3-2,4-2 0,4 4-2,8 2 0,11 8 0,9 5 0,6 10-1,7 8 0,2 8 0,2 11 0,0 7 0,-4 7 0,-8 7 0,-7 5-1,-9 2 1,-8 4 0,-13-1 0,-9 2 0,-6-4 0,-6-5 0,1-8 1,4-11-1,8-11 1,12-15-1,14-14 1,12-22-1,27 6 1,10-19 0,13-4-1,5-5 0,6-3 0,-1 1 0,-5 4-2,1 6-4,-20 1-11,-3 6-17,-6 8-1,-8 2 0,-3 6 1</inkml:trace>
  <inkml:trace contextRef="#ctx0" brushRef="#br0" timeOffset="11">5446 62 7,'8'-17'30,"-8"17"0,0 0 3,0 0-17,16 1-3,-16-1-3,7 22-2,-5-6-1,5 7-2,-8-1-1,-1 6-1,-7-2-2,0 0 0,1 4-2,-12-13-5,9 12-8,-11-7-20,1-3-2,0-6 1,-2-6 0</inkml:trace>
  <inkml:trace contextRef="#ctx0" brushRef="#br0" timeOffset="12">5209 92 32,'0'0'35,"28"-20"0,-3 13 1,4-4-23,22 9-4,1-7-2,14 2-1,1-1-4,1-2-5,1 7-6,-14-6-17,-4 4-9,-13 5-2,-13-2 2</inkml:trace>
  <inkml:trace contextRef="#ctx0" brushRef="#br0" timeOffset="13">6087 674 22,'0'0'25,"0"0"-9,-18-10-4,5 8-2,-8-1-2,-4 3-1,-8-2 0,-1 5-1,-5-2-1,3 5 0,-5-1-1,8 4 0,1-7-2,9 6 1,4-3-2,19-5 0,-14 14 0,14-1-1,3 2 0,4 9 0,1 10 1,-3 5-1,0 10 1,-5 11-1,-5 9 0,-5 8 1,-6 8-1,-7 5 0,-4 4 0,-6-1 1,1 0-1,-1-9 0,3-9 1,5-9 0,6-16 0,11-11 1,6-16 0,12-11-1,4-12 1,9-7 0,0-5-1,3-4 1,1-2-1,1 1 0,-8 2 0,0 3 0,-4 7 0,-2 0 0,-14 5-1,21 3-2,-7 4-1,-14-7-3,27 17-5,-11-11-14,4 0-9,10-1-1,-2-3 2</inkml:trace>
  <inkml:trace contextRef="#ctx0" brushRef="#br0" timeOffset="14">6663 1024 14,'0'0'29,"0"0"2,0 0-10,0 0-5,0 0-5,12-15-2,-16 2-4,1 2-2,-5-2-1,-1 1-1,-5 2 1,-6 4-1,-6 3 0,-5 8 0,-6 6 1,-2 9 1,-5 3-1,4 9 1,-2 4 0,5 4-1,8 1 1,9 2-1,9 2 1,10-4-2,9-1 0,10-3 0,5-6 0,8-5 0,1-6-1,1-8 0,1-2-2,-5-10-4,0 2-5,-10-6-22,-1-4-3,-6-3-1,-4-2 1</inkml:trace>
  <inkml:trace contextRef="#ctx0" brushRef="#br0" timeOffset="15">6839 1190 23,'0'0'30,"0"0"0,0 0-11,0 0-6,0 0-3,9 19 0,-9-19-3,-9 25-1,0-11-1,2 9-1,-7-1-2,5 6 1,-8 2-2,4 3 0,-2 0 0,1 0-1,2-1 0,2-1 1,4-4-1,3-7 0,4-6 1,-1-14-1,15 10 1,0-10-1,-1-9 0,10 1 2,-1-3-2,0 0 0,0 3-3,-5-3-3,2 8-8,-20 3-18,20-5-4,-20 5 1,0 0 0</inkml:trace>
  <inkml:trace contextRef="#ctx0" brushRef="#br0" timeOffset="16">6672 1405 3,'0'0'16,"0"0"-7,13-1-3,-13 1-11,0 0-10</inkml:trace>
  <inkml:trace contextRef="#ctx0" brushRef="#br0" timeOffset="17">6643 1351 9,'1'-12'32,"-1"12"0,16-12 3,2 12-19,-5-9-2,12 9-4,0-6-1,6 6-3,2-2-1,1 0-1,-1 1-2,1-1-2,-4 4-1,-2-6-5,0 6-9,-9-3-20,-2-2-2,-17 3 2,17-6-1</inkml:trace>
  <inkml:trace contextRef="#ctx0" brushRef="#br0" timeOffset="18">7654 883 32,'0'0'32,"0"0"1,-19-6-12,10 20-7,-9 0-3,3 12-3,-8 0-1,2 8-2,-4 5 2,2 5-4,-5 1 0,7 4-2,0-2 1,5 0-2,5-1 1,5 2-1,7-6 0,5-5-1,9-2-2,3-9-2,10 6-10,-3-15-20,3-5-1,0-7-1,-4-8 0</inkml:trace>
  <inkml:trace contextRef="#ctx0" brushRef="#br0" timeOffset="19">7791 1105 12,'0'0'31,"0"0"2,0 0 0,0 0-14,11 20-8,3-4-3,-4-1-1,13 4-2,-7-1 0,8 4-3,-5 0 0,-1-5-2,2 0-4,-20-17-9,24 19-21,-24-19-2,11 18 1,-11-18-1</inkml:trace>
  <inkml:trace contextRef="#ctx0" brushRef="#br0" timeOffset="20">7771 1332 2,'0'0'31,"10"-24"1,7 11 1,7 0-14,-5-8-6,13-1-2,-5-5-2,10 7-3,-6-2-2,1 4 0,-3-2-3,-4 3-2,0 6-5,-25 11-17,21-9-11,-21 9-1,0 0 0</inkml:trace>
  <inkml:trace contextRef="#ctx0" brushRef="#br0" timeOffset="21">8265 1312 20,'0'0'32,"0"23"2,0-3-3,0-20-16,3 28-4,-2-15-3,8 4-3,-2-5-2,-7-12-2,21 20-7,-21-20-17,13-2-11,-13 2-1,19-17 1</inkml:trace>
  <inkml:trace contextRef="#ctx0" brushRef="#br0" timeOffset="22">8370 1169 11,'0'0'30,"4"-20"0,-4 20 1,0 0-15,0 0-13,14-1-12,-14 1-20,9 17 1,-9-17-1</inkml:trace>
  <inkml:trace contextRef="#ctx0" brushRef="#br0" timeOffset="23">8705 860 16,'17'-3'29,"4"7"-5,2 13-3,-9-1-3,4 16-2,-13-2-3,4 8-3,-13 4-2,6 9-2,-7-3-1,-3 5-1,-2-2-1,-8 3-2,1-5 0,-2 5 0,-1-8-1,-4-4-1,2 0-2,-5-13-8,9-2-19,5-6-5,-2-7-2,15-14 1</inkml:trace>
  <inkml:trace contextRef="#ctx0" brushRef="#br0" timeOffset="24">8819 581 19,'16'5'29,"1"-4"-1,6-1-10,10 6-7,6-4-2,8 3-3,4-2-1,4 2-2,-2-2-2,-5 3 0,-6-1 0,-7 3 1,-13-1 0,-8 5 0,-14-12 2,-7 27-1,-9-10 1,-1 6 1,-8 1-2,3 8 1,-2 1-1,7 6-1,1 6 0,6 1-1,1 10 1,7 4-2,0 4 1,0 6-1,4 4 0,-2 5 0,2 1 0,-4 1 0,0-6 0,-5-4 0,-2-5 0,-3-8 1,-2-10 1,-3-7-1,-5-12 1,1-5 0,-1-8 1,2-4-1,-2-7 0,0-5 0,0-5 0,2-2-1,-2-5-1,-1-1 1,1-2-2,-2 0 0,3 2-2,0 0-2,7 9-5,-7-1-19,21 5-8,-14 4-2,14-4 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7.99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496 0 24,'0'0'29,"0"0"-8,0 0-2,0 0-5,0 0-2,-13 12-4,-6-15-1,3 8-2,-10-5-1,-4 3-1,-3 0 0,-3 0-1,0 1 0,1 4-1,1 4 0,7 0 0,3 7 0,6 3 0,4 4-1,10 6 1,3 4-1,6 3 0,4 2 0,0 10 0,0 2 0,-2 7 0,-6 3 0,-4 0-1,-13 3 1,-1-1 0,-6 1 0,-2-8 0,0-7 1,2-8 0,2-8 0,7-6 0,9-8 1,7-6 0,-2-15-1,30 15 2,-6-14-2,8-1 1,3-1-1,2-2 0,2 1-1,-4-3-2,-3 4-1,-12-4-7,5 6-10,-9-1-15,-16 0-2,0 0 1</inkml:trace>
  <inkml:trace contextRef="#ctx0" brushRef="#br0" timeOffset="1">919 350 13,'0'0'31,"13"-3"-1,-13 3-4,0 0-8,14 23-4,-14-23-3,-2 34-2,-7-12-2,0 9-2,-7 0-1,0 3 0,-6 0-2,0 0-2,-1 0 0,1-10-2,6 1-3,-3-13-5,14 3-8,5-15-14,0 0-4,0 0 1,3-26 0</inkml:trace>
  <inkml:trace contextRef="#ctx0" brushRef="#br0" timeOffset="2">840 360 11,'6'-15'32,"-6"15"1,0 0 2,14-17-15,5 14-7,-3-4-4,16 3-2,3-2-3,11 3-1,1-1 0,4 3-2,-2 2-1,-1 3 0,-3 2 0,-13 2 0,-9 4 0,-14 2-1,-9 1 1,-9 0 0,-9-1 0,-10-2 0,-5-1 1,-2-2-1,-8-4 0,5 7 0,3-10 1,6-2-1,6 2 0,6 6 0,17-8 0,-12 17 0,12-17 0,24 12 0,-8 0-1,5 3 1,-1 3-1,1-6 1,0 2-2,-13 3 2,-2 2 0,-6 0 0,-6 1 0,-7 1 2,-9-2-2,-4 1 1,-5-3 0,-3-3 0,-3-3 0,-1-2 0,0-4 0,1-4-1,6-4 1,3-2-2,5-3 0,6-3-3,17 11-5,-8-25-16,21 10-11,10 1 0,8-3 0</inkml:trace>
  <inkml:trace contextRef="#ctx0" brushRef="#br0" timeOffset="3">1690 357 34,'0'0'33,"0"0"1,-1-16-8,1 16-11,0 0-4,-8 15-3,-4-6-1,0 4-1,-8 7-1,1 5-2,-8 1 0,3 4-1,-6 4 0,2-1-2,3 1 1,6 4 0,1-4-1,6-1 0,9-2 0,3-4 0,8 0 0,5-7-1,4 0-1,2-9-2,8-1-3,-9-14-12,6 1-18,3-6-1,-1-4 0,0-4 2</inkml:trace>
  <inkml:trace contextRef="#ctx0" brushRef="#br0" timeOffset="4">1841 477 12,'0'0'33,"0"0"0,0 0 3,18 19-14,-18-19-10,19 24-2,-12-12-3,11 13 0,-11-8-4,11 2-1,-2 0-1,1-2-2,-3 2-4,-14-19-9,21 23-15,-17-11-7,-4-12-1,-4 16 1</inkml:trace>
  <inkml:trace contextRef="#ctx0" brushRef="#br0" timeOffset="5">1778 714 24,'0'-14'31,"0"14"3,29-20-13,-13 0-5,16 4-3,-3-9-2,9 4-3,1-11-3,1 5 0,-2-1-1,0 3-1,-3 3-3,-9 0-4,1 9-11,-10 2-20,-17 11 0,0 0-2,0 0 2</inkml:trace>
  <inkml:trace contextRef="#ctx0" brushRef="#br0" timeOffset="6">2246 703 19,'0'0'31,"0"12"2,0-12-8,0 16-8,0-16-4,2 23-3,-2-23-2,7 24-3,-7-24-1,13 23-1,-13-23-3,18 11-3,-2-4-8,-16-7-18,18-9-6,-18 9-1,21-26 1</inkml:trace>
  <inkml:trace contextRef="#ctx0" brushRef="#br0" timeOffset="7">2408 580 8,'0'0'30,"12"-17"1,-12 17 0,17-4-16,-17 4-9,13 0-13,-13 0-20,16 7-3,-16-7 0</inkml:trace>
  <inkml:trace contextRef="#ctx0" brushRef="#br0" timeOffset="8">2649 287 27,'4'-12'31,"-4"12"2,18 2-10,-18-2-8,21 20-3,-13-6-2,6 10-3,-2 3-1,0 10-2,-3-1 1,-2 5-3,-3-1-1,-6 3 1,-3 0-1,-8 2 0,-5-5 0,-2-1 0,-8-2-1,-1-5 1,-3 0-2,3-9-2,6 1-4,-1-16-14,9-2-15,15-6-2,0 0 1,9-16 1</inkml:trace>
  <inkml:trace contextRef="#ctx0" brushRef="#br0" timeOffset="9">2774 90 1,'0'0'28,"17"-8"1,1 6-6,4 5-5,1-3-5,14 4-3,-2-5-2,7 6-2,1-6-2,-3 2-1,-5-4-1,-1 3-1,-6-2 1,-11 1-1,-4 1 1,-13 0 0,0 0 1,-4 18-1,-10-5 1,0 5-1,-5 4 0,1 7 0,-1 3 1,3 5-2,4 1 0,5 8-1,3 0 1,4 5-1,4 0 0,-2 4 0,-2 2 1,-2 1-1,-3 1 0,-2-3 0,-6-3 0,2-3 1,-2-6-1,2-5 1,-3-7 0,7-6 0,-3-9 0,2-6 1,8-11-1,-21 7 1,4-10-2,-1-1 1,-3-2 0,-4 1-1,1-1 0,-3 3 0,3 1-1,4 2 1,1 4-3,1-4-2,18 0-7,-17 13-15,17-13-9,0 0-2,15 8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0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299 6 7,'0'0'17,"0"0"-1,0 0 0,14-8-1,-14 8-1,0 0-2,0 0-2,0 0-1,0 0-1,0 0-2,0 0 0,-12-4-2,12 4 0,-21 9-2,5 1 1,-1 2-2,-5 7 1,-1 8-1,-6 1 1,0 3-1,-3 3 0,6 2 0,1 0 1,2 1-1,3-6 0,6-4 0,9-4 0,3-3 0,8-6-1,-6-14 1,29 6-1,-7-12 1,4-4-1,7-5 1,1-3-1,1 1 0,-2 0 2,-5 3-2,-5 3 0,-7 6 1,-16 5-1,13 3 0,-13-3 0,-9 24 0,-6-6 0,1 3 0,1 3 0,7 3 0,2-2 1,8-1 0,8-4 0,5-5 0,11-6 1,8-7 0,6-9 0,3-7 0,1-8 0,4-6 1,-8-6-1,0-5 0,-6-4 0,-7-5 0,-10 0-1,-8 5 0,-8 3-1,-11 7-2,-1 12-4,-17 3-6,11 17-20,-5 11-6,2 7-1,0 6 0</inkml:trace>
  <inkml:trace contextRef="#ctx0" brushRef="#br0" timeOffset="1">758 462 11,'0'0'29,"0"0"0,0 0-6,0 0-9,-5 22-3,5-22 0,-9 24-2,-1-10-2,7 6-1,-9-1 0,9 5-1,-5-5-1,5 3-1,-3-4 0,9-1-1,-1-4-1,-2-13-1,17 16-2,-17-16-5,32-2-10,-13-7-18,-2-4-2,-1-3 1,0-4 1</inkml:trace>
  <inkml:trace contextRef="#ctx0" brushRef="#br0" timeOffset="2">865 385 21,'-14'-5'31,"14"5"-1,0 0 0,0 13-24,0-13-16,14 16-18,-14-16 1,14 5-3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0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165 145 22,'0'0'30,"13"2"-4,-13-2-6,0 0-3,0 0-3,14 20-3,-21-8-2,2 7-2,-6-1-1,0 6-1,-5-5 0,1 7-3,-3-3 0,2 1-1,4-6-1,1-3-1,4-3-2,7-12-5,0 0-3,0 0-14,0 0-10,11-20-2,1 1 3</inkml:trace>
  <inkml:trace contextRef="#ctx0" brushRef="#br0" timeOffset="1">427 152 26,'0'0'32,"5"14"2,-5-14-8,-5 22-10,5-22-4,-16 30-3,4-15-2,3 5-3,-5-5 1,0 7-4,-2 2-2,-5-4-6,5 6-6,-5-1-21,3-7-2,-2-1 1,4-3-1</inkml:trace>
  <inkml:trace contextRef="#ctx0" brushRef="#br0" timeOffset="2">-6 260 31,'0'0'34,"0"0"2,-1-12-2,22 10-21,4-4-3,17 3-3,2-3-2,9 1-1,5-1-3,-1 0-2,-3 3-3,-10-4-6,-1 9-8,-19 1-17,-11 1-1,-13-4 1,-16 15 0</inkml:trace>
  <inkml:trace contextRef="#ctx0" brushRef="#br0" timeOffset="3">56 350 13,'-17'0'32,"17"0"1,5 15 2,-5-15-16,37-6-7,-14-4-2,14 10-3,-4-8-2,8 8 0,-3-8-5,-4 2-1,1 6-7,-10-3-9,4 3-14,-4 0-5,-4 0 1,0 0 0</inkml:trace>
  <inkml:trace contextRef="#ctx0" brushRef="#br0" timeOffset="4">964 145 32,'18'-6'31,"-18"6"3,0 0-13,0 0-6,8 13-4,-5 1-2,-6-3-2,2 8-2,-6-2 0,-1 1-2,-2 2-1,-2 0-1,1-6-1,-2-1-2,3 6-4,-5-12-10,15-7-17,-14 8-4,14-8 2,-14 0-1</inkml:trace>
  <inkml:trace contextRef="#ctx0" brushRef="#br0" timeOffset="5">808 122 26,'13'-7'34,"-13"7"0,26-3 1,-26 3-22,40-3-2,-16-1-4,9 4-1,-2-3-2,3 1-2,-5 2-3,-1-5-5,3 12-6,-17-5-19,0 1-4,-14-3-1,0 0 1</inkml:trace>
  <inkml:trace contextRef="#ctx0" brushRef="#br0" timeOffset="6">748 347 23,'-2'13'31,"2"-13"3,6 14-10,9-5-7,-15-9-3,31-3-3,-15-5-3,8 1-2,-1-3-1,5 2-2,1-1-3,-3 0-3,7 9-8,-8-6-17,-1 6-7,1 0-2,-6 0 1</inkml:trace>
  <inkml:trace contextRef="#ctx0" brushRef="#br0" timeOffset="7">1204 337 31,'0'0'33,"0"0"1,13-10-5,-13 10-17,0 0-4,0 0-3,14-3-4,-14 3-10,0 0-20,0 0-5,0 0 1,14-2-1</inkml:trace>
  <inkml:trace contextRef="#ctx0" brushRef="#br0" timeOffset="8">1459 187 23,'13'-12'29,"-13"12"2,17 5-13,-17-5-4,15 11-1,-15-11-1,4 18-3,-4-18-1,-1 27-1,-5-13-1,4 3-1,-5-3-2,2-1-1,5-13-1,-11 20 0,11-20 1,0 0-2,0 0 1,0 0 0,-7-25-1,10 7 1,1-5-1,3-5 0,5-4 0,3-2-1,10 2 1,3 0-1,2 3 1,7 5-1,1 5 0,0 8 1,-1 6-1,-2 5 1,-10 3-1,-6 7 1,-5 2 0,-6 4 1,-8 2-1,-8 1 1,-4 1 0,-8 0 0,-3 0 0,-3-3 0,2-3 0,-1-1 0,5-5-2,2-6-1,18-2-3,-22-6-5,22 6-21,7-14-6,-7 14-1,21-17 1</inkml:trace>
  <inkml:trace contextRef="#ctx0" brushRef="#br0" timeOffset="9">1876 308 33,'-15'9'35,"15"-9"3,0 0-2,0 0-17,0 0-13,0 0 0,0 0-4,18 0-4,-18 0-12,17 5-22,-17-5 1,0 0-3,0 0 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1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2 14,'0'0'27,"14"-8"-2,-14 8-9,0 0-19,12 14-18,-12-14-2,0 0-2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1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645 440 21,'2'-12'19,"-2"12"-3,0 0-2,0 0-2,15-6 0,-15 6-3,0 0-1,-5 21-1,5 5-1,-5-6 0,0 7-1,-8 3-1,1 5 0,-2 3-2,-2-2 0,2-2 0,0-2-1,2-3-1,3-7 0,2-5-1,7-17-3,-2 12-3,2-12-7,9-15-11,-2 0-7,0-7 0,3-3 1</inkml:trace>
  <inkml:trace contextRef="#ctx0" brushRef="#br0" timeOffset="1">550 453 11,'0'0'26,"17"-6"-6,-17 6-3,29-19-3,-13 12-4,6-3-2,1-7-2,5 6-2,0-3-2,-1 5-1,1-3-1,-7 12 1,-1-11-1,-5 11 0,-8 13 0,-5-1 0,-9 5 0,-2 0 0,-8 5 1,0-1-2,-8 5 2,0-1-1,2-11 0,4-1 1,1-3-1,5-1 1,13-9-1,0 0 0,3 11 1,14-10-1,2 2 0,5 1 1,3 2-1,5 1 0,-5 3-1,2 2 1,-4 2 0,-11 2-1,-2 1 1,-9 1 0,-9 3 0,-8-1 0,-9 1 1,-11 2 0,-6-1 0,-2-2 1,-3-1-1,3-4 1,2-5 0,7-1-1,5-6 0,9-4-3,19 1-6,0 0-12,1-22-11,20 9 1,0-4 0</inkml:trace>
  <inkml:trace contextRef="#ctx0" brushRef="#br0" timeOffset="2">1233 386 5,'0'0'24,"-19"1"2,19-1-8,-21 19-4,7-9-2,0 14-3,-7-3 0,4 10-2,-6-4-1,5 7-1,0-2-1,8 2-1,0-1 0,7-2-1,5-4-1,7-2 1,3-3-2,6-7-2,3-2-3,-3-12-9,7-3-14,-1-3-5,-5-7 1,7-4 0</inkml:trace>
  <inkml:trace contextRef="#ctx0" brushRef="#br0" timeOffset="3">1373 522 1,'0'0'28,"0"0"-1,0 0-3,21 2-7,-21-2-4,13 14-4,-13-14-1,15 20-2,-8-8-2,1 3-1,1-1-1,0 0-2,0 3-4,-6-5-7,4 5-13,-6 0-8,-5-2 1,-3 1-1</inkml:trace>
  <inkml:trace contextRef="#ctx0" brushRef="#br0" timeOffset="4">1304 742 0,'9'-27'25,"5"8"2,6-3-9,-5-5-2,11 2-4,-5-6-2,11 6-3,-13 0-2,1 3-3,-4 5-6,-4 0-12,-5 6-13,-7 11 1,0 0-1</inkml:trace>
  <inkml:trace contextRef="#ctx0" brushRef="#br0" timeOffset="5">1664 305 1,'0'0'24,"0"0"3,0 0-8,0 0-3,17 9-5,-2 9-1,-8-1 1,5 8-4,-5 0 0,4 7-2,-8 2-1,1 6-1,-4 10-1,-7-5 0,-4 4 0,-5 2-1,-5 3 0,-2-4 0,-1 0-2,-1-7-3,7-2-7,-4-9-16,4-12-6,10-8 1,8-12-1</inkml:trace>
  <inkml:trace contextRef="#ctx0" brushRef="#br0" timeOffset="6">1916 279 6,'19'-1'21,"-19"1"-6,23-2-6,-6 2-1,1 0-3,3 0-1,-4 2-2,0-1 0,-4 1 1,0 3 1,-13-5 2,7 14-1,-7-14 1,-11 15 1,-1 3-1,1 6 0,-5 1-1,1 4-2,2 1 0,3 6-1,1 4-1,2 1 0,4-5 0,4 2-1,-2 1 0,4 0 1,-3 0-1,2-2 0,-4 0 0,0-3 0,-3-2 1,-2-5 0,-1-2-1,-2-3 2,-4-5 0,2 1 0,-6-4 0,-3 0 1,1-6-1,-2 4 0,-1-4 0,2 0-1,-2-2 0,6 1 0,1-1-1,2-2-2,14-4-4,-17 7-9,17-7-17,0 0-2,0 0 2,0 0-1</inkml:trace>
  <inkml:trace contextRef="#ctx0" brushRef="#br0" timeOffset="7">545 227 8,'0'0'18,"-13"2"-1,-1 0-3,2 2-2,-9-3-2,-2 3-1,-9-3-3,3 3 0,-5-3-3,1 3 0,-2-2-1,1 2-1,4 1 0,6 1-1,6 3 1,2 6-1,5 7 1,5 7-1,4 4 0,6 8 0,-1 10 1,-1 4-1,0 10 0,-4 7 0,-3 1 0,-7-1 0,-5 1 0,-7-4 0,1-8 0,-3-7 0,2-15 1,5-9 0,6-11 0,9-7 1,4-12 0,16 0-1,3-7 1,10-2 0,2-1-1,8 0-1,-3-1-1,3 0-3,3 8-5,-12-2-9,2 2-12,1 6 1,-3-2 1</inkml:trace>
  <inkml:trace contextRef="#ctx0" brushRef="#br0" timeOffset="8">2309 14 10,'0'0'25,"0"0"1,0 0-9,0 0-3,2 17-4,-8-5-3,3 10 0,-7-5-2,-3 6-1,5-2 0,-5-1-3,4 1-3,-3-5-7,7-1-15,-4-1-6,9-14 1,-10 15-1</inkml:trace>
  <inkml:trace contextRef="#ctx0" brushRef="#br0" timeOffset="9">2109 40 3,'0'0'27,"19"-7"0,-19 7-8,30 1-3,-5 5-4,1-9-2,6 3-3,-3-4-3,3-1-3,2 1-8,-5-4-10,-7 0-13,1 4 1,-8-1 0</inkml:trace>
  <inkml:trace contextRef="#ctx0" brushRef="#br0" timeOffset="10">2868 323 12,'-14'-10'13,"2"10"-2,-9 2 0,-4-2-3,-7 5 1,-3-5-1,-3 7-1,-1-7 0,4 5-2,1-4-1,10 3-1,3-2-1,21-2 0,-13 10 0,13-10-2,11 13 1,1-1-1,0 8 0,-1-3 0,0 12 0,-6 0 0,-5 4 0,-5 12 0,-6-1 0,-3 7 1,-3 2 0,-3 4 0,1 1 0,-1-3 1,3-2-1,3-5 0,6-8-1,4-5 1,2-8 0,2-8 0,2-6 1,-2-13 0,14 9 1,-14-9 1,25-7-1,-9 1 0,3-5 0,9 1 0,-4-3-1,6 2-2,-2 3-2,-4-1-6,5 6-9,-3 4-14,-8 1 1,-4 5-2</inkml:trace>
  <inkml:trace contextRef="#ctx0" brushRef="#br0" timeOffset="11">3100 588 18,'0'0'21,"0"0"-3,0 0-4,0 0-3,-19-13-2,3 11-3,-5-1-2,-8 4 0,-5 3-1,-3 3 0,-6 3 0,1 6 0,2 3 0,5 5 0,8 2-1,8 3 0,10 0 0,12 2 0,10-4-1,12-1 0,7-4 1,4-4-2,3-2-1,0-7-2,0 0-5,-4-8-9,-6-2-13,1 0 0,-12-7 0</inkml:trace>
  <inkml:trace contextRef="#ctx0" brushRef="#br0" timeOffset="12">3390 530 13,'0'0'24,"0"0"-4,0-13-4,0 13-3,0 0-3,0 0-3,-15 7 0,15-7-2,0 0-1,-11 19 0,11-19-2,-9 15 1,9-15 0,-9 19-1,9-19 0,-9 22-1,4-11 1,3 3-1,-3 0 0,1 2 0,-2-1-1,2 1 1,-1 1-1,3-2 1,-1 0-1,1-2 1,0-1 0,9 0 0,-3 1 0,6 1 0,2-2 0,4 1-1,4 4-3,-4-5-7,10 2-11,-8-2-11,2-7 0,-4-1 0</inkml:trace>
  <inkml:trace contextRef="#ctx0" brushRef="#br0" timeOffset="13">3619 588 1,'0'0'23,"14"3"2,-14-3-9,9 13-3,-1-1-2,-8-12-2,18 27-1,-9-11-2,4 3-1,-4-1-2,1 2-1,-2-1-1,-1 1-2,0 1-6,-5-4-7,-2-4-11,0 2-4,-5-3 1</inkml:trace>
  <inkml:trace contextRef="#ctx0" brushRef="#br0" timeOffset="14">3575 825 3,'4'-19'25,"4"6"-3,-8 13-3,20-27-2,-4 12-3,0-6-2,4 6-3,-2-5-2,4 2-2,-4 1-1,2 3-2,-5 0-1,0 2-4,0 8-5,-15 4-11,13-11-13,-13 11 2,15-2-2</inkml:trace>
  <inkml:trace contextRef="#ctx0" brushRef="#br0" timeOffset="15">4024 328 0,'0'0'20,"0"0"-5,3 17-2,-3-17-4,7 14 0,-1-3-1,4 6 0,-4 0 1,5-2-2,1 9-1,1-4 0,-3 13-1,2-5 0,-12 3-1,0 1-1,0 5 0,-13-1 0,2 3-1,-7-1 0,-3 1 0,-2-2-1,4 0 0,-9-3 0,3-7-3,8 0-3,-6-10-9,4-5-15,19-12-3,-20 13 1</inkml:trace>
  <inkml:trace contextRef="#ctx0" brushRef="#br0" timeOffset="16">4169 306 15,'0'0'26,"0"0"-8,21 4-3,-2-1-2,9 2-2,4-3-2,7-2-3,5-2-1,5-1-2,2-3-1,-1 0 0,-5-1-1,-7 2-1,-7 0 1,-11 3-1,-20 2 1,0 0 0,2 13 0,-18-4 0,-3 11 1,0 4-1,-3 3 2,1 5-2,0 2 1,2 3-1,3 10 0,1 7 0,0-5 0,3 4 0,0 4-1,-2-1 1,3-2-1,-1 0 0,-1-7 0,0-3 1,-2-7-1,1-7 1,-1-7 0,4-3 1,-3-8-1,14-12 1,-21 8 0,21-8 0,-18-7 0,18 7-1,-14-17-1,7 6-1,7 11-3,-7-22-6,7 22-11,7-11-12,-7 11 0,14-8-1</inkml:trace>
  <inkml:trace contextRef="#ctx0" brushRef="#br0" timeOffset="17">5215 212 22,'0'0'20,"-25"-2"-3,2-1-4,-3 3-2,-9-1-2,1 5-3,-6-2-1,5 3-1,-2-2-1,7 2-1,6 2-1,6 2 0,18-9-1,-11 23 1,13-11-1,6 3 0,1 9 1,1 6-1,-4 4 1,0 6-2,-8 4 2,-7 5-1,-7 9 0,-5 2 0,-9-2 0,-5-4 0,-1 0 0,2-4 1,2-7-1,4-5 0,8-7 1,7-6 0,6-10-1,10-3 1,-3-12 0,19 10 0,-6-10 1,8-1-1,2-3 0,1 1 1,1 1-1,6-1 0,-2 1 1,1 2-1,-2 0 0,1 1 0,2 2-2,-11-3-5,11 5-7,-9 0-16,-3-2-1,-2 1-1</inkml:trace>
  <inkml:trace contextRef="#ctx0" brushRef="#br0" timeOffset="18">5401 457 10,'0'0'24,"0"0"-6,0 22-3,-7-9-2,3 7 0,-9-1-3,0 8-2,-6 0-2,1 3-1,-2-2-2,1 5-1,-2-4-2,4-5-3,4 4-5,1-13-7,12-15-11,-12 17-3,12-17 0</inkml:trace>
  <inkml:trace contextRef="#ctx0" brushRef="#br0" timeOffset="19">5239 453 3,'20'-2'22,"2"-4"-7,5 1-4,6-7-2,6 6-1,1-3-2,1 4-2,-1-4-1,-3 6-1,-10-5 1,-5 11-1,-9 7 1,-13-10 0,-11 24 0,-10-13 0,-7 10 0,-9-5 1,2 7 0,-2-10-2,7 0 0,2-4 0,12-1 0,16-8-1,0 0 0,0 0 0,30 14-1,-5-9 0,4 1 1,1 5-1,-2 1-1,-3 6 1,-6 3-1,-4 4 1,-11 2 0,-8 1 0,-8-1 1,-10 2 0,-7 0 0,-14-4 1,1-1 0,-6-6 0,3-2 1,0-6-1,4-4-1,6-4-1,9-9-4,26 7-9,-15-21-16,15 4-2,12-2 0</inkml:trace>
  <inkml:trace contextRef="#ctx0" brushRef="#br0" timeOffset="20">6043 371 9,'-34'15'23,"13"-7"-6,-2 6-3,-1-3-3,5 8 0,-6-4-3,14 9-1,-8-6-2,6 6 1,3-2-1,3 3-1,-2 1-1,4 3 0,2-1 0,4 1-1,3-4 0,1-3-1,5-2-3,2-8-7,7-3-20,7-6-2,-1-10 1,6-3-1</inkml:trace>
  <inkml:trace contextRef="#ctx0" brushRef="#br0" timeOffset="21">6519 254 18,'-9'-12'15,"9"12"-3,0 0-1,0 0-2,0 0-1,0 0-2,0 0 1,0 0-2,-3 20-1,4-7 1,-1-13 0,11 26-1,-4-2 1,5 5-2,0 3 1,3 5-2,-2 3 1,-2 9-1,-2 4 0,-6 7-1,-6-5 1,-8 0-1,-10 1 0,-7-1 1,-7-5-1,-5-5 0,-5-4 1,1-6-1,1-9 0,4-7-3,13-5-3,6-11-11,20-3-14,0 0-2,18-28 0</inkml:trace>
  <inkml:trace contextRef="#ctx0" brushRef="#br0" timeOffset="22">6721 219 3,'23'5'22,"-6"-2"-6,4-1-3,0 1-1,8-6-2,6 2-1,-3-3-4,3 0 0,-6-1-2,0 2 0,-8 0 0,2 3 0,-23 0 0,0 0 0,9 15 0,-15-3 1,-4 1-1,-1 5 1,-1 4-1,1 6-1,2 2 0,2 5-1,2 2 0,0 6 0,2 4-1,4 5 0,3 0 0,-3 4 1,-1 3-1,2 1 0,-2-3 0,-3-1 0,-2-4 0,-3-5 1,-3-6 0,-4-4 0,-2-10 1,-3-3 0,-5-1 1,-3-1-1,-2-7 1,-1 0-1,-3-4 1,4-4-2,1-7 1,2 0 0,6-9-2,2 1 0,19 8-4,-20-22-7,20 22-15,16-19-7,-2 14-2,6 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3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78 0 15,'0'0'27,"0"0"-7,0 0-4,0 0-2,0 0-4,0 0-2,-3 15-1,3-15-1,-7 30-1,-2-11-1,0 8-1,-3-2-1,2 1-1,-2-1 0,3-2 0,2-7 0,7-16-1,0 0 1,0 0 0,13-9 0,1-13 0,0-5 0,4-2 0,-3-1-1,-1 3 1,-2 4-1,-3 7 0,-9 16 0,7-15 0,-7 15 0,0 0 0,-7 23-1,1-8 1,2 1 0,-1-1 0,5-15 1,-7 22-1,7-22 0,0 0 1,0 0-1,15-19 0,2 4 0,1-1 1,-2 3-2,2 0 1,-5 4 0,-13 9-1,0 0-7,1 22-25,-14-10-1,1 5 0,-2-6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4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0 111 1,'0'0'21,"0"0"-5,0 0 0,0 0-3,0 0-2,0 0 0,0 0-2,0 0-2,0 0-1,21 2 0,-21-2-1,23 0-1,-7-2-1,5 6-1,6-4 0,1 1 0,4-2-1,3 1 0,2-4 0,0 3-1,2-3 0,0 1 1,-1-1 0,0-2-1,-3 2 1,-2 2 0,-7-2 0,-3 3 0,-4 1 0,-4 1 0,-15-1 0,17 4 1,-17-4-1,0 0 1,0 0-1,0 0 1,7 12-1,-7-12 1,0 0 0,-8 12 0,8-12-1,-15 15 1,15-15-1,-17 18 1,1-7 0,2 1-1,14-12-1,-21 17 1,21-17-1,-12 14 1,12-14-1,0 0 1,0 0-1,28 0 1,-11-7-1,3 0 1,5-3-1,0-2 1,0 0-1,-2 0 0,0-1 0,-7 4 1,0-2-1,-16 11 0,12-19 1,-12 19-1,-12-19 0,-4 11 0,-3-1 1,-4 1-1,-2-2 0,1 3 1,-1 0-1,4 0 1,1 2-1,20 5 0,-21-7 0,21 7-1,0 0-1,0 0-3,23 9-6,-23-9-11,26 10-14,-12-1-1,1-1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4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84 0 21,'0'0'30,"0"0"1,0 0-11,0 0-4,0 0-3,0 0-2,0 0-3,0 0-1,-1 19-2,-3-2-1,-3 3 0,-2 6-1,-2 1 0,0 4-1,-3 0 0,3-1-1,2-5-2,2-5-1,7-1-5,0-19-21,0 0-8,25 5-1,-8-15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4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324 129 10,'0'0'17,"-13"-9"-2,13 9-1,-24 4-2,4-1-2,-8 6 1,-9-1-3,4 7 0,-6 6-1,1 7-1,-1 1-1,9 3-1,9 0 0,19-3-2,14 0 1,14-4-2,13-14 0,20-7 0,11-6 0,12-10-1,6-6 0,0-8 0,-9-4-1,-10 0 1,-12-1-2,-18 0 2,-18 2 0,-23 3 0,-15 4 0,-17 6 0,-9 2 1,-7 6-1,-2 2 0,-1 3 0,5 5-2,5 1-3,11 7-6,8 2-19,8-5 0,12 6-1</inkml:trace>
  <inkml:trace contextRef="#ctx0" brushRef="#br0" timeOffset="1">978 116 7,'0'0'24,"0"0"-3,0 0-4,0 12-3,-1 1-2,1-13-5,-7 25-1,-1-2 0,-7 4-2,3-1-1,-4 0-1,2-4 0,0-4 0,3-1 1,7-5-1,4-12 0,11-18-1,3-2 0,4-5-1,12-4 0,7-3-1,3 0-1,1 0 1,6 3-1,-3 7 1,0 6 0,0 5 0,-15 7 0,-5 5 0,-5 7-1,-9 4 2,-10 5-1,-7 2 2,-8-2-1,-4 3 2,-6 2 0,0-8 0,-3 2 0,4-7 0,1 3 0,7 0-1,3-1 1,13-11-1,-5 17 0,11-3 0,-6-14 0,26 21 0,-5-12 0,2-2-1,3 1-2,-1-4-5,8 1-6,0-2-17,-4-6-2,2-1 2</inkml:trace>
  <inkml:trace contextRef="#ctx0" brushRef="#br0" timeOffset="2">1723 159 34,'0'0'31,"16"-15"2,-16 15-13,0 0-5,0 0-6,-1 12-2,1-12-3,-15 17-2,0 5 0,5 0 0,-3 5-2,1-2-2,3 4-6,-5-7-13,3 3-11,4-2-2,7-23 1</inkml:trace>
  <inkml:trace contextRef="#ctx0" brushRef="#br0" timeOffset="3">1660 131 28,'6'-17'29,"-6"17"0,19-7-11,-6 0-7,12 6-4,4-3-3,6 3-1,9 0-2,5 2 1,0 3-2,-2 5 1,-8 4-1,-7 3 0,-16 7 0,-18 3 0,-16 1 2,-6 5-1,-15-5 3,-5 1-2,-7-4 2,-2-1-1,-4-9 0,7-1-1,-2-5-2,-1-4-1,4-3-2,4-5-1,14 3-5,-1-8-5,32 9-13,-7-16-5,23 3 1,18 1 1</inkml:trace>
  <inkml:trace contextRef="#ctx0" brushRef="#br0" timeOffset="4">2405 100 35,'6'-11'33,"-6"11"2,0 0-3,0 0-19,0 0-5,0 0-3,-15 22-2,8-6-2,-3-1 0,-1 11 0,-2 1 0,0 2 1,0-2-1,5-1-1,3-4 1,3-2 0,11-1 0,-9-19-1,31 13 1,-2-13-1,6-1 0,1-4-1,3 0-2,0-4-4,3 7-4,-10-6-14,-3 5-9,-7-2-2,-22 5 2</inkml:trace>
  <inkml:trace contextRef="#ctx0" brushRef="#br0" timeOffset="5">2470 242 13,'22'-9'25,"2"-4"-3,8 3-19,8 7-19,-9-11-4,4 9-3</inkml:trace>
  <inkml:trace contextRef="#ctx0" brushRef="#br0" timeOffset="6">2567 93 13,'-14'-18'29,"14"18"-1,30-17 1,-7 9-18,9 4-8,2 3-7,0 1-13,-3-2-11,4 8 0,-7-5 0</inkml:trace>
  <inkml:trace contextRef="#ctx0" brushRef="#br0" timeOffset="7">3068 43 8,'0'0'30,"-16"17"1,7-6 0,0 7-17,-5-1-2,2 6-3,-2 1-3,2 3-2,1-2-2,2-3 0,4-5 0,5-17 0,0 0-1,0 0 0,21-7 1,-4-11-1,6-6-1,5-4 1,6-2-2,5 5 1,3 0 0,2-2-1,4 7 1,2 1-1,-6 8 1,-2 5-1,-6 3 0,-7 6 1,-8 3 0,-21-6 0,14 21 0,-23-7 1,-7 1 0,-3 1 0,-9-2 0,-3 5 0,-5-4 0,3 2 0,0-2 0,6 0 0,6-5-1,4 9 0,8 1 2,14-3-2,8-2 2,11-1-2,9-1-1,5-13-6,13 11-14,1-12-12,-1-11-2,2-1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5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196 141 17,'0'0'28,"0"0"0,-20-1-8,1 2-6,3 11-3,-12-3-3,4 9-2,-8-2-2,8 2 1,1 6-2,14 2 0,7-4 0,21-4-1,13-4 1,16-11-1,10-3 0,7-2-1,1-11 0,-3-4 0,-11-4 0,-13-1-1,-16 0 0,-18 6 0,-13 1 0,-17 1 1,-10 4-1,-8 3 0,-3 5 0,1 4-2,4 5-1,-1 0-8,21 6-13,11 1-10,11 0 0,15-2 0</inkml:trace>
  <inkml:trace contextRef="#ctx0" brushRef="#br0" timeOffset="1">536 366 30,'-17'12'35,"17"-12"1,17-24-2,8 10-20,-1-13-4,7 1-3,-2-6-2,1-1-3,2-3-1,-11 12 0,-7-4 0,-3 6 0,-2 2 0,-4 6-1,-5 14 0,14-17 0,-1 14 1,6 4-2,5 3-1,4-3-3,11 9-13,1-2-17,-2-2-1,-7 1 0,-11 0 1</inkml:trace>
  <inkml:trace contextRef="#ctx0" brushRef="#br0" timeOffset="2">852 200 19,'-25'14'33,"12"-3"2,13-11-2,25 16-18,0-13-9,12 0-8,9-3-19,8 5-11,-4-2-1,1 0-1</inkml:trace>
  <inkml:trace contextRef="#ctx0" brushRef="#br0" timeOffset="3">1740 138 8,'0'0'31,"0"0"-1,0 0 3,0 0-15,0 0-6,-24 17-3,13 2-2,-8-4-2,1 6-2,-2-4 0,1 0-2,3 9-5,-3-6-10,6 1-19,5-2-1,5-5 1,3-14-1</inkml:trace>
  <inkml:trace contextRef="#ctx0" brushRef="#br0" timeOffset="4">1807 308 20,'0'0'33,"18"0"0,-5-1-5,-1-12-10,12 5-4,0-13-4,8 8-6,0-9-1,3 7-2,-6 1 0,-1 2 0,-5 4-1,-4 8 0,-19 0 0,20 16 0,-15-3 0,1 2 0,0-1 1,3-1 0,-9-13 2,23 18-2,-7-15 1,7-4 0,0-5 0,0-2-1,-1-3 1,0-1-1,-3-3 0,-5 3 0,-2-1 0,-12 13-1,7-19-1,-7 19-3,0 0-6,0 0-24,0 0-2,18-5-2,-2 3 1</inkml:trace>
  <inkml:trace contextRef="#ctx0" brushRef="#br0" timeOffset="5">2803 141 17,'22'-11'31,"-22"11"1,0 0-6,18-5-7,-18 5-5,0 0-3,-7 18-5,0-3-1,-2 1-2,-5 5 0,-2-3-2,-2-1-2,-1 11-6,-5-4-16,4 0-10,3-3-3,1-7 1</inkml:trace>
  <inkml:trace contextRef="#ctx0" brushRef="#br0" timeOffset="6">2632 102 32,'0'0'31,"21"-15"2,-5 4-10,6 9-10,-5-3-4,9 5-3,4-3-3,5 3-3,10 0-1,0-1-2,6 1-1,2-4 0,1 4 0,-6-5-1,-1 2 1,-12-1 1,-8 3 1,-9 1 3,-18 0 2,15 6 1,-15-6 0,-6 15 1,6-15 1,-16 23-1,6-10 0,0 6-2,-5-1 0,0 6-1,-1-4 0,0 3-1,0-5 0,1-1-1,1-3 1,14-14 0,-15 15 0,15-15-1,0 0 2,25 2-1,-4-2 0,5 0 0,6 0-1,0 0-1,10 2-6,-6-4-9,-1 2-18,-3 0-2,-8-2 1,-6-1 0</inkml:trace>
  <inkml:trace contextRef="#ctx0" brushRef="#br0" timeOffset="7">3164 198 34,'0'0'30,"29"-10"1,8 3-15,5 2-15,6-2-12,3 5-15,-9-5-3,1 5-1</inkml:trace>
  <inkml:trace contextRef="#ctx0" brushRef="#br0" timeOffset="8">3374 100 9,'0'0'32,"-8"-15"0,8 15 1,24-20-13,8 14-8,3 0-8,2 0-7,2 4-14,-2 2-14,-3-3-2,-1 3 0</inkml:trace>
  <inkml:trace contextRef="#ctx0" brushRef="#br0" timeOffset="9">4246 47 5,'4'-17'28,"-4"17"1,-16-19 1,-9 9-15,4 10-4,-13-3-2,3 8-1,-6 0-2,-3 10-1,-4-1-1,3 8-1,2 5 0,-1 3-2,4 1 1,7 1-1,9 4 0,15-2 0,10-5 0,18-4-1,4-9 1,13-11 0,4-5-1,0-1 0,-2-13 0,-7-3 1,-8-2-1,-9-2 1,-11 0-1,-2 5 1,-8 2 2,0-1-3,3 15 1,-5-17 0,5 17-2,15-2-3,6 10-3,-4-4-9,15 3-17,2 3-3,2-1 2,2 0-1</inkml:trace>
  <inkml:trace contextRef="#ctx0" brushRef="#br0" timeOffset="10">4398 265 23,'-22'0'27,"7"0"-7,15 0-3,-14 1-3,14-1-1,0 0-3,24-15-1,-6 2-2,10-5-1,4-2-3,7-3-2,5 0 0,6 0 0,1 6-1,-1 2 0,-4 4 0,-8 8-1,-7 5 1,-15 5 0,-16-7 0,-1 25 0,-18-10 1,-8 3-1,-4-1 2,-2 0-1,-3 0 1,6-2-1,4-2 1,7 2 0,19-15-1,-13 18 0,13-18-3,21 11-3,13-1-9,-4-8-14,9-2-6,5 0 0,-4 0 0</inkml:trace>
  <inkml:trace contextRef="#ctx0" brushRef="#br0" timeOffset="11">4884 309 32,'-13'16'32,"13"-16"-6,0 0-4,25-10-2,-7-6-4,15 9-5,-3-15-2,12 0-2,0-4-4,3 7-1,-4-1-1,-1 1 0,-10 3-1,-1 8 0,-7 5-1,-7 6 1,-15-3 0,6 26 0,-11-6-1,-8-1 1,-1 1 0,-5 6-1,-1 3-2,-8-7-11,5 0-22,-1-2 1,-1-7-2,6-1 0</inkml:trace>
  <inkml:trace contextRef="#ctx0" brushRef="#br0" timeOffset="12">4986 269 22,'19'-5'30,"15"4"-2,4-6 1,7 7-27,12-5-4,5 2-3,-2-4-2,7 2 0,-7-4-2,-7 1 4,-7 1 4,-8-4 6,-5 5 4,-13-3 2,3 9 2,-23 0 1,0 0-1,0 0-2,4 22-2,-17-12-3,1 4 0,-7 6-3,-4 3-3,0 5-4,-9-6-14,5 5-17,3-5-2,6-5 1,3-3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6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10 28 24,'0'0'30,"0"0"2,-14-7-13,14 7-3,0 0-4,0 0-2,0 0-3,0 0-2,0 0 0,14 5-2,2-4 0,5 1-1,9 2 0,7-1 0,5 1-1,0 1-1,4 1-2,-7-4-3,0 7-5,-13-8-7,-3 1-16,-23-2-3,14 7 1,-14-7 0</inkml:trace>
  <inkml:trace contextRef="#ctx0" brushRef="#br0" timeOffset="1">682 50 36,'10'-14'33,"-10"14"3,5-17-6,-5 17-17,0 0-4,0 0-3,0 0-2,-18 22-1,5-8-1,1 0 0,-3 0-1,2 6 0,1 3-2,0-6-7,10 2-15,2-6-12,0-13-1,23 17-1</inkml:trace>
  <inkml:trace contextRef="#ctx0" brushRef="#br0" timeOffset="2">942 88 23,'0'0'34,"0"0"1,-13-7-2,13 7-15,0 0-9,-17 9-4,17-9-2,-11 21-2,14-6-1,1 0 2,10-1-1,4-4 0,12-8 0,5-2 0,7 0-1,4-11 0,-4-4 1,-3-2-1,-8-2 0,-7-2-1,-16 6 2,-8 1-1,-12 0 0,-12 4-1,-12 2-1,3 9-5,-9-1-16,6 7-11,12 2-2,8-1 2</inkml:trace>
  <inkml:trace contextRef="#ctx0" brushRef="#br0" timeOffset="3">1477 187 39,'0'0'36,"-6"-12"1,12 0-1,-1-7-21,20 4-5,2-7-6,6 2 0,-2 5-3,3 0 0,-6 1-1,-3 2 0,-4 5 0,-21 7 0,16 7 0,-14 5 0,-1 2 0,3 0 0,3 2 0,4 5 1,8-2 0,11-11 0,3-4 0,6-2 0,3-7 0,2 0 0,-1-6-1,-2-9 1,-9-4-1,-10 8 0,-3-1-2,-14-5-5,-5 22-18,8-21-12,-8 21-2,0 0 1,0 0 0</inkml:trace>
  <inkml:trace contextRef="#ctx0" brushRef="#br0" timeOffset="4">2456 48 20,'0'0'34,"19"-17"2,-19 17 0,0-16-20,0 16-2,0 0-5,0 0-1,0 0-4,0 0-7,0 0-12,7 16-21,-7-16 0,-1 17-2,1-17 2</inkml:trace>
  <inkml:trace contextRef="#ctx0" brushRef="#br0" timeOffset="5">2454 234 39,'-16'9'37,"3"-3"-1,0-6 0,13 0-25,0 0-3,0 0-5,0 0-10,13 9-26,-13-9-3,24 3 0,-10-3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6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1375 1934 14,'0'0'22,"0"0"-7,-1-12-3,1 12-3,1-12-2,-1 12 1,0-17-2,-4 6 1,4 11-1,-9-25-1,-1 10 0,-8-6 0,-2-2-2,-10-9-1,-6-2 0,-9-6-1,-13-6-1,-9-4 1,-9-2-1,-6-2 1,-5-2-2,-4-1 1,-4 1 0,5 0 0,4-2-1,4-2 1,8-2 0,5-2-1,8 2 2,6 3-1,11 4 1,7 4 1,10 6 0,10 4 0,10 8 1,12 2 0,13 5 1,5-1-1,14 3 1,7-2-1,14-2-1,4-1 0,6 4 0,-2 3-1,-6 3 0,-6 2-3,-10 2-1,-10 7-4,-34 8-9,0 0-17,0 0-2,-21 11 1</inkml:trace>
  <inkml:trace contextRef="#ctx0" brushRef="#br0" timeOffset="1">1068 325 31,'-27'-1'24,"11"0"-4,0 1-2,-8-1-5,-1 7-3,-8-2-3,6 6-1,-4 7-1,8 5-2,2 4 0,15 2-1,12 1 0,16 0-1,13-3 0,12-5 0,9-9-1,3-6 1,5-7-1,-4-7 0,-6-5 1,-7-10-1,-14-4 0,-12 3 1,-16-1-1,-12 0 0,-15 2 0,-8 1 0,-9 4 0,-5 8 0,-2 5-2,4-1-1,13 7-4,1-2-7,28 1-15,0 0-4,-5 14 1</inkml:trace>
  <inkml:trace contextRef="#ctx0" brushRef="#br0" timeOffset="2">1235 0 4,'0'0'31,"-7"13"1,4 1 2,3 6-14,-11-1-6,6 14-3,-10 2-2,0 13-3,-5 3-1,-2 10 0,-7 0-2,1 7 0,0 0-2,1-1 0,8-5-1,5-8-3,10-3-5,1-16-15,14-9-13,6-11-1,2-12 1</inkml:trace>
  <inkml:trace contextRef="#ctx0" brushRef="#br0" timeOffset="3">1678 334 42,'6'-12'32,"-6"12"2,-23-5-14,23 5-7,-37 15-5,14-5-3,-8 11-2,1 6 0,-2 2 0,4 4-2,2 3 2,8 0-2,5 4 2,10-1-2,9-9 0,6-4-3,11 1-6,0-15-14,7-2-13,5-8-1,-5-6 1</inkml:trace>
  <inkml:trace contextRef="#ctx0" brushRef="#br0" timeOffset="4">1804 427 20,'0'0'33,"0"0"1,0 0 1,11 17-19,-11-17-3,11 24-6,-7-12-1,6 13-2,-1-8 0,1 2-2,0 1-3,-4-3-2,3 5-9,-11-2-19,1-7-4,-2 2-1,3-15 0</inkml:trace>
  <inkml:trace contextRef="#ctx0" brushRef="#br0" timeOffset="5">1754 578 40,'17'-21'35,"2"-4"2,8-5-2,6 7-22,-6-7-6,2 5-2,-6 4-6,-5-1-7,-1 10-12,-17 12-15,0 0-2,0 0 1,0 0 1</inkml:trace>
  <inkml:trace contextRef="#ctx0" brushRef="#br0" timeOffset="6">2132 138 4,'0'0'31,"0"0"1,0 0 2,7 16-16,7 6-4,1-4-4,11 10-1,-3 0-3,3 3-2,-9 7 0,-1 5-2,-12 1 2,-8 5-2,-16 2-1,-11 4 0,-11-1 1,-7 3-1,-6-8-1,1-5-2,6-3-4,3-12-19,16-9-11,15-8-1,14-12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7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0 131 11,'0'0'13,"0"0"-2,0 0-1,0 0-3,14-8 0,3 6-2,6-2-1,12 2 0,15 1-1,9-1 1,16 2 0,13 0 1,14 2-1,14-1 1,19 0-1,5-1 0,14 3 0,8-5 0,10 1-1,3-1 0,8-4-1,-4-1 1,-2 2-1,-5-6 1,-2 4-1,-8-5 0,-8 4 0,-14 0 0,-8 2-1,-9 1 1,-5 0-1,-8 1 0,-8 2 0,-4 1-1,-5-1 1,-3-1-1,-3 2 0,-8 0 1,-4-2-1,-8-1 0,-6 2 0,-10 0 0,-8-1 1,-6 0-1,1 2 1,-6 0-1,-3 1 1,-1 1 0,-1-1 0,-3 0-1,3 1 1,-1-2-1,-7 1 1,-1-1-1,-5-1 1,-13 2-1,17-4 0,-17 4-2,0 0-5,0 0-6,-23 6-18,-3-6-2,-4 2 1,-7-2-1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7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35 1105 1,'0'0'23,"0"0"-4,0 0-4,0 0-2,0 0-4,-6 12 0,6-12-3,-3 22 0,0-11 1,5 9-1,-6-2-1,4 6 0,-2 1-2,2 6 0,-6-2 0,3 1-1,-2 11-1,2 1 0,1-2 1,2 0-1,3-1 0,3-2-1,4-1 1,4-2 0,1-12 0,0-3-1,-1-4 0,-14-15-2,25 19-4,-25-19-10,0 0-15,14 1 0,-14-1 0</inkml:trace>
  <inkml:trace contextRef="#ctx0" brushRef="#br0" timeOffset="1">4463 17 12,'0'0'21,"0"0"-3,-12-14-4,12 14-3,0 0-2,-16-6-4,16 6 0,-13 7-1,13-7 0,-24 20 0,15-3 1,0 1 0,3 6 1,-2 3-1,5 7 0,-1 2-1,4 7 0,0 2-2,0 4 1,-7 2-2,3 0 1,-4 7-2,4 1 1,-6-2 0,7 1 0,3-2 0,-1-2 0,2 0 0,3-2-1,-2-10 0,2-5-1,5-1-2,-8-9-1,6 1-4,-8-14-5,7 0-10,-6-14-10,0 15 2,0-15 0</inkml:trace>
  <inkml:trace contextRef="#ctx0" brushRef="#br0" timeOffset="2">156 1728 1,'0'0'15,"0"0"-4,0 0-3,0 0-4,0 0 0,0 0 0,0 0 0,0 0 1,19-3 0,-6 0 2,6-3 0,7-1 0,3-3 0,9-2-1,3-2-1,6-1 0,-5-2-1,16 0 0,-1-5 0,6 3 0,1-3 1,6-3-1,3-2 0,10 1 1,6-3-2,-2 2 0,2-3 0,-1 2-1,1 1-1,0 1 0,-5 1 0,-2 0 0,-4-1-1,0 0 1,1 0-1,1-1 0,-2-1 1,-4 4-1,-2 0 0,0 0 1,-7 2-1,-6 2 1,-2 0-1,-3 1 1,-3 2 0,-2-5-1,-1 0 1,1 3-1,-3-1 1,5 2-1,-7 0 1,0 2-1,-2 0 0,0 4 0,0 0 0,1 0 0,1 2 1,1-3-1,0-1 0,2 0 0,0-3 0,-1-4 0,1 0-1,1-1 2,-3 2-2,-1-2 1,-1 0 0,0 4 0,-7 0 0,1 3 0,-6 3 0,-3-2 0,3 3 0,-4-1 0,1 0 0,0-1 0,6 2 0,-2-2 0,1-1 0,-2 0 0,-1-1 0,-2 3 0,-1-1 0,-4-1 0,-2 3 0,-2 0 0,-3-1 1,2 2-1,-1-2 0,1 1 0,-1-3 0,3 2 0,-3-3 0,1 3 0,-1 1 0,-2 2 0,-2 0 0,0 2 0,-13 7 0,19-9 0,-19 9 1,19-6-1,-19 6 0,16-7 0,-16 7 0,22-10 0,-7 5 1,-1 0-1,0 1-1,-14 4-2,27-6-4,-27 6-9,0 0-17,0 0-2,-14-2 1,-2 9 0</inkml:trace>
  <inkml:trace contextRef="#ctx0" brushRef="#br0" timeOffset="3">764 1210 22,'4'-15'31,"-4"15"2,0 0-9,0 0-6,0 0-5,0 0-4,0 0-3,0 0-2,-9 12-1,9-12 0,-10 24-1,3-9 1,3 5-1,-3-1 0,0 5 0,0 0-1,0-2 0,3-2-1,-1 3-1,4 0-3,1-23-9,3 16-17,-3-16-5,12 2-1,-12-2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8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-3 25 4,'2'-14'7,"-2"14"-1,0 0-1,0 0 0,16 5 0,-16-5 1,19 10 1,-19-10 0,30 6 0,-2-3 0,15-3-1,0 0-1,8-1-1,4-1 1,4 0-3,8 0 0,2 1 0,-4-1-1,2 0 1,2 1-1,4 1 0,3 0 0,1 0 0,3-3 0,2 2-1,-3-3 1,-2 4 0,1-5 0,-3 4 0,-2-4 0,-5 3 0,2 0 0,1 1 0,1 0 0,3 1-1,-4 0 1,2 1-1,-4-1 1,2 1-1,-1 1 1,-7-2-1,-5 1 1,-2-1-1,2 1 1,-3 1-1,1 0 1,0-1 0,-1 0-1,3 2 1,3-1-1,0 2 1,0-2-1,-3 3 1,-2-3-1,-2 2 1,-3-1-1,-5 2 0,-2-2 1,-5-1-1,1 0 0,-1 0 0,1-2 0,1 0 0,-1 1 0,3-1 0,0-1 0,1 1 0,-2 1 1,1-1-1,-4 1 0,1-1 0,0 2 0,-1-1 0,0 1 0,-2-2 0,1 0 0,3 0 0,-1 1 0,3 0 0,0 2 1,-1 1-1,4 2-1,1 1 0,0 1-1,1 0-1,4 0-1,1-4-3,5 4-5,1-3-9,1-5-6,3 3-1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8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76 0,'0'0'9,"23"-6"0,-8 4-1,5 1 0,3 1 0,3 0 0,10-2-1,13 1-2,12-1 0,11-1-1,13-1-1,10-2-1,6 3-1,6-2 0,-3-1 0,-2 2-1,-5 1 1,-3 1-1,-5 2 1,-4-2-1,-1 2 0,-1 0 1,3-1-1,2 1 0,-1-1 0,-2-1 0,-4-1 0,2 0 0,-5-1 0,-1 1 1,-4-1-1,0 2 0,4-1 0,0 1 0,5 1 0,1 1 2,4 1-2,-1 1 0,-1-2 0,0 1 0,-6-1 0,-2 0 0,-10 0 0,-3 0 0,-3 0 0,-2 2-2,3 0 2,-2-2 2,0 4-2,5-4 0,4 3 0,-2-1 0,2-2 0,-4 0 0,-1 0 0,-2 0 0,1 0 0,-3-2 0,-1 1 0,1 1 0,1 0 0,5 0 0,-1 1 0,2-1 0,-1 2 0,-2-2 0,1 2 1,-4-2-1,-2 2 0,-1-4 0,1 2 0,-2 2 0,3-2 0,3 0-1,4 1 1,5 0 0,6 1 0,2 2 0,4 0 0,-1 0 1,2 0-1,2-1 0,-1-1 0,-2-2 1,-5-2-1,-1-1 2,-1 2-1,0-2 0,-3 3 0,-4 0 0,-6 1 1,-1 2-1,-1 0 0,-3 1-1,-6-1 1,2 0-1,-1-3 1,-4 2-1,-2-4 0,1 2 0,-1 0 0,0 0 0,1 0 0,-1-2 1,-2 2-1,5 0 0,1 2 0,-1-4 0,1 2 0,-2 0 1,-1-1-1,-2 1 0,-3 0 0,-4-1 0,-3 1 0,-5 1 1,1 0-1,-1 1 0,3-2 1,-10 0-1,3 3 1,-9-2 0,2-2-3,-21 1-2,0 0-12,0 0-10,-22-3-1,-2-4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3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31 49 26,'0'0'29,"10"-16"-6,-10 16-2,0 0-6,2-18-5,-2 18-3,0 0-2,0 0-2,0 0-2,-6 22 0,6-22-1,-12 26-2,8-7-1,-5-2-3,7 4-6,-6-4-7,5-1-7,3-16-6,1 16 0</inkml:trace>
  <inkml:trace contextRef="#ctx0" brushRef="#br0" timeOffset="1">269 0 19,'0'0'21,"0"0"-2,3 17-2,-16-6-2,-2 19-4,-5-11-3,1 3-2,-2-1-4,0-3-8,7-3-17,5-2-8,9-13 0</inkml:trace>
  <inkml:trace contextRef="#ctx0" brushRef="#br0" timeOffset="2">566 306 8,'2'-14'28,"-2"14"0,0 0-12,0 0-5,0 0-4,-12 22-2,3 0-1,-4 4-1,-2 8-1,-2 1-2,-7 3-3,6 0-6,1-3-11,-1-9-9,14 1-1</inkml:trace>
  <inkml:trace contextRef="#ctx0" brushRef="#br0" timeOffset="3">502 264 5,'0'0'24,"13"-13"-8,-13 13-6,26-22-4,-4 9 0,6-2-2,6 0-2,0 2 1,1 4-1,-2 4 2,0 9 2,-2 3 0,-6 12 0,-14 6 1,-4 9 0,-11 4-1,-7 7 0,-17 1-1,-5 3-2,-12-2-1,-2-3 0,-4-9-1,-1-4 0,1-9-2,2-9 1,16-7-1,5-9-1,10-1-3,5-11-6,13 15-8,10-21-14,0 8 1,12 6 0</inkml:trace>
  <inkml:trace contextRef="#ctx0" brushRef="#br0" timeOffset="4">1102 464 11,'0'0'31,"1"-14"1,-1 14-7,0 0-10,0 0-6,0 0-2,-4 17-4,-4 2-1,0 2-2,-7 1-4,8 3-12,-4-2-17,-2-10 1,13-13-1</inkml:trace>
  <inkml:trace contextRef="#ctx0" brushRef="#br0" timeOffset="5">1175 284 17,'0'0'31,"-6"-16"-1,6 16-9,0 0-12,0 0-12,0 0-24,0 0-2,17 16-2</inkml:trace>
  <inkml:trace contextRef="#ctx0" brushRef="#br0" timeOffset="6">1775 242 15,'0'0'20,"0"0"-2,-26-3-2,-4 13-4,-6 0-3,0 5-3,-3 0-1,3 1-1,4-3-2,6 0 0,3 2-2,12-2 0,11-13-1,-3 22 1,3-22-1,17 22 0,-5-9 1,6-1-1,5 1 1,4 0-1,-1 3 1,-2 2 0,-4 1 0,-3 1 1,-6 1 0,-11 1 2,-13-3-1,-3 0 2,-11-8-1,1 0 1,-5-8-1,3-5-2,2-4-2,4-7-6,22 13-12,-15-25-13,13 8 1,11 4-1</inkml:trace>
  <inkml:trace contextRef="#ctx0" brushRef="#br0" timeOffset="7">2033 243 27,'0'0'30,"0"0"1,0 0-17,0 0-4,9 16-4,-9-16-1,10 27-1,-12-10 0,-2 10-1,-6 2-2,-10 3-4,0 9-5,-11 0-15,-1-1-10,5-1 0,-2-7 1</inkml:trace>
  <inkml:trace contextRef="#ctx0" brushRef="#br0" timeOffset="8">1866 416 15,'3'-23'30,"-3"23"0,18-8-11,-18 8-8,34-6-4,-12 6-3,9 2-4,4 2-5,0-5-13,-2-2-13,8 6 1,-9-10-1</inkml:trace>
  <inkml:trace contextRef="#ctx0" brushRef="#br0" timeOffset="9">2431 341 4,'0'0'28,"0"0"0,0 0-8,0 0-6,-6 14-7,6 6-2,0 4-3,0 2 0,0 2-1,2-2 0,-4-3 1,2-1 1,0-8 0,0-14 0,0 0 1,14-8 0,-7-12 0,8-2 0,-7-6-1,6-1-1,9-3-1,2 4 0,-1 4-2,-5 7-1,1 11-3,-5-3-9,6 8-15,-1 9-6,-20-8 2</inkml:trace>
  <inkml:trace contextRef="#ctx0" brushRef="#br0" timeOffset="10">2896 350 6,'0'0'30,"0"0"1,-22 9 0,7 1-19,5 8-6,0-1-6,-1 2-10,1-1-15,6 5-5,4-23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8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34 20,'0'0'29,"14"-7"0,-14 7-10,16 1-6,1 2-3,-4-6-3,7 3-2,0-2-1,3-1-4,3 2-4,-9-5-5,4 2-11,-3 1-11,-18 3 0,16-10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8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37 5,'0'0'32,"0"0"1,0 0 1,0 0-14,25-12-7,-9 3-3,10 5-4,2 1-8,-7-4-13,0 2-17,-2 5-2,-19 0 0,0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8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64 18,'14'-17'31,"5"9"0,3-1-4,-2 0-13,8 1-6,-2 1-13,2 6-23,-7-3-3,4 6 0,-4-6-1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8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192 279 11,'0'-19'24,"0"19"-5,0-17-4,0 17-3,-5-12-1,5 12-3,-19-1 1,1 5-2,0 10 1,-8 1-2,2 9 0,-3 1-2,7 4 1,-2 0-2,12-1 0,8-3-2,8-4 0,14-9 0,11-9 0,7-9-1,5-8 0,1-10 0,2-8 0,-2-7 1,-4-6-2,-5-6 2,-10 0-1,-8 1 1,-8 6-1,-8 3 1,-8 11-1,-5 10 0,-5 10 0,-1 8-1,0 5-3,8 12-10,1 4-16,8-7-4,9 4 1,-8-16-1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8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 36 17,'-7'-15'28,"7"15"-4,0 0-3,0-16-4,0 16-5,19-5-2,1 5-3,-3-2-2,8 7-1,-5-1-1,3 3-2,-7 7 0,-8 3-1,-11 6 0,-7 1 0,-8 5 0,-7-3 0,0 1 0,2-4 0,4-2 1,8-6-1,11-15 1,7 12-1,13-12-2,6-6-3,8 3-11,1-1-16,-5-4-2,-1 4 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8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0 192 16,'0'0'28,"0"0"-7,13-4-3,2-6-1,6-1-5,-2-5-2,6 3-3,0-3-2,-3 1-1,-5 1-1,0 7 0,-17 7-2,16-2 0,-16 2-1,-9 26 0,-3-5 0,-2 5 0,0 1 0,5 0 0,4-2 1,5-5-1,5-6 0,9-7 0,2-8 1,12-8-1,-1-5 1,2-4 0,-1-6 1,3-3 0,-7-3 0,3 0 1,-6-1 0,-3 6 0,-6 1 0,-3 7 0,-2 3 0,-7 14-2,13-12 1,-13 12-1,18 6 0,-4 1-1,6-1 1,6 3-1,3-4-1,2-4 0,5 5-3,-12-10-7,4 4-15,-10 0-10,-18 0-1,0 0 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8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0 144 33,'0'0'33,"0"0"2,48-10-12,-4-1-8,29 6-3,7-10-2,20 0-3,-3-2-2,8 3-2,-2-1 0,-4 4-1,-7 0-2,-14 1 0,-14 3-2,-21 7-3,-3 7-8,-22-7-12,-18 0-11,0 0-1,-5 15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9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227 208 30,'0'0'32,"-30"7"3,5-5-12,9 13-7,-15-5-3,8 10-5,-8-1-2,6 6-3,0-1-1,10 2 1,8-4-2,13-4-1,10-6 0,13-10 0,9-7-1,10-9 1,6-8-1,-1-9-1,-1-6 2,-1-5 0,-9-2 0,-7-1 2,-12 3-1,-8 6 1,-8 3-1,-6 9 1,-4 4-1,3 20 0,-21-15-1,21 15 1,-20 10-1,12 2 0,4 5-1,4 3 0,0 2-1,0 0-2,7 10-6,-5-10-11,3 4-14,2-3-2,2-4 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9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13-3 22,'0'0'34,"-16"9"2,16-9 0,9 17-18,-9-17-6,18 21-3,-4-9-2,12 4-3,-3-3-2,5 1-1,3 1-2,-8-5-6,6 6-17,-10-3-12,-8-2-1,-8 1 0,-3-12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9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2 269 22,'-3'-16'36,"10"3"1,7-6 0,5-8-15,14 7-8,-3-11-5,10 4-4,-2 0-3,-3 0-3,-1 7-5,-12-2-13,-7 8-18,-15 14-1,14-8 1,-14 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5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102 118 19,'0'0'20,"13"7"-3,-13-7-2,-2 15 2,2 4-5,-8-2-1,0 14-1,-6 3-3,0 11-3,-3 4-1,2 5-1,0-1-1,4-5 0,3-5-1,5-10 0,6-11 0,-3-22 0,22-1 0,-3-17 0,5-8 1,4-5-1,0 1 0,3 0 0,2 7 0,1 8 0,-3 11-1,-4 8 1,-7 9 0,-12 9 1,-8 6-1,-2 6 1,-10-1 0,-7 1 0,-6-3 0,-3-8 1,-3-4-1,9-11-1,3-7-2,-6-14-3,11 1-4,-4-11-12,8-2-13,8 3 0,1-1 0</inkml:trace>
  <inkml:trace contextRef="#ctx0" brushRef="#br0" timeOffset="1">440 508 5,'0'0'30,"1"17"0,1-2-6,-2-15-9,9 32-3,-5-17-2,11 4-3,0-9-1,10-2-2,0-11-1,8-8 0,0-9-1,1-5-1,-3-4 0,-5-5-1,-7 3-1,-6 2-2,-5 11-4,-16-1-7,8 19-15,0 0-6,-17-10 1</inkml:trace>
  <inkml:trace contextRef="#ctx0" brushRef="#br0" timeOffset="2">1172 195 31,'0'0'33,"3"-14"0,-3 14-14,0 0-7,-3 13-4,1 6-2,-6 1-3,2 9 0,-1 4-2,-3 6 0,-2 3-2,-1-2-3,2 8-7,-2-4-16,0-6-8,6-3 1,-5-11 0</inkml:trace>
  <inkml:trace contextRef="#ctx0" brushRef="#br0" timeOffset="3">977 427 1,'0'0'30,"0"0"0,22-14 0,-1 11-18,2-4-4,8 2-7,7 1-7,2 1-13,-3-6-11,8 8 0</inkml:trace>
  <inkml:trace contextRef="#ctx0" brushRef="#br0" timeOffset="4">1556 340 19,'0'0'28,"0"0"-12,-4 14-2,4-14-2,0 0-2,0 16-2,0-16-1,15 3-2,-1-3-1,3-6-1,2 1-1,-2-6 0,1 1 0,-3-3-1,-15 13 0,16-20 0,-16 20-1,-18-9 1,-1 12-1,-7 4 0,-5 9 0,-2 7 0,1 4 0,0 5 0,7 0-3,8 6-4,9-10-9,14-5-12,14-4-4,10-16 0</inkml:trace>
  <inkml:trace contextRef="#ctx0" brushRef="#br0" timeOffset="5">1989 359 18,'0'0'11,"-5"14"-3,-1 1 0,-5 1 2,-3 9 1,-5 0 1,3 5 1,-1-2-2,5 2-2,3-8-1,13-5-2,-4-17-1,42 2-2,-9-21-1,19-15 0,4-13 0,6-7 0,-4-11 0,-2-7-1,-6 2 1,-10 7 0,-6 5 0,-17 13 0,-12 11-1,-8 12 1,-10 20 0,-6 19-1,-8 11 0,-7 13-1,0 9 0,2 7-3,6 9-3,1-5-13,16-1-12,13-5-5,8-9 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9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27 15,'17'-17'31,"-1"13"2,-1 4-2,-2-6-13,10 9-6,-6-3-3,7 9-3,-8-1-2,0 6-1,-10 4-2,-6 2 0,-6 3 0,-4 1 0,-5-1-1,-2 1 1,-1-6 0,5-1 1,13-17 0,-10 17-1,10-17 1,13-1-1,5-6 0,4-2-3,8 3-3,-7-7-11,6 2-20,1 6 0,-1-3 0,1 6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09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655 445 28,'0'0'31,"0"0"-2,0 0-5,0 0-6,0 0-3,0 0-5,-5 23-3,-8-4-1,0 9-1,-2-2-2,0 6-1,-2-4-1,2 2 0,4-1 0,1-10-1,5-4-2,5-15-3,3 18-11,-3-18-19,18-10 0,-10-1-1,4-6 1</inkml:trace>
  <inkml:trace contextRef="#ctx0" brushRef="#br0" timeOffset="1">527 421 27,'7'-15'29,"5"3"2,2-2-10,13 5-5,2-7-5,14 5-3,2 0-2,3 4-3,1 3 0,-5 7-2,-4 3 0,-8 6 0,-11 5-1,-7 3 0,-14 1 1,-7-1 0,-12-4 0,-4 7 0,-4-2 0,-2-3 0,-1-3 0,0-3 0,0-4 0,9 2 0,0-1 1,9-8-2,12-1 0,0 0 0,0 0 0,0 0-2,30-4 2,-10 4-2,4 3 1,-2 2 0,-2 1 0,-6 6 0,-4 3 0,-5 2 1,-13 5 0,-10 1 0,-7 3 1,-7 0 1,-7 0-1,0-3 1,-7-4 1,6-5-2,1-5 1,7-7-2,4-5-2,9-9-3,19 12-4,-23-29-11,23 13-14,6 0 0,6 0 0,9 4 0</inkml:trace>
  <inkml:trace contextRef="#ctx0" brushRef="#br0" timeOffset="2">1377 406 11,'0'0'28,"0"0"1,-21 5 2,7 4-15,-7-4-3,2 7-4,-5-4-2,-5 11-2,-1 1 0,7 3-2,-1 1 0,8 1-1,-2 2 0,6 1-2,1 4 0,11-10 0,10 0-1,-10-5-3,16 1-6,-16-5-16,16-5-7,3-3 0,1-7-1</inkml:trace>
  <inkml:trace contextRef="#ctx0" brushRef="#br0" timeOffset="3">1423 578 29,'0'0'30,"0"0"2,0 0-10,0 0-8,0 0-3,0 0-3,14 3-3,-14-3 0,3 16-2,-3-16 0,10 21-1,0-9 0,5 0-1,2-1 0,2 1-2,3 0-5,-6-4-10,-1 1-18,1 1 0,-16-10 0,19 14 0</inkml:trace>
  <inkml:trace contextRef="#ctx0" brushRef="#br0" timeOffset="4">1388 717 44,'10'-12'33,"6"-4"1,7-6-10,9 7-11,-4-7-4,8 3-3,-2 0-3,-1-3-3,-4 0 0,-7 5-3,-2 10-3,-11-5-4,-9 12-6,0 0-9,8-19-8,-8 19 0,0 0 2</inkml:trace>
  <inkml:trace contextRef="#ctx0" brushRef="#br0" timeOffset="5">1924 381 27,'17'14'31,"-2"-8"2,-2-1-11,9 10-4,0-6-5,5 16-4,-9 1-2,-6 8-3,-9 2-1,-6 6 0,-9 2-1,-4 1-1,-15 2-1,-2-8 0,3-4-6,2-15-11,7-3-17,21-17-1,0 0 0,0 0 0</inkml:trace>
  <inkml:trace contextRef="#ctx0" brushRef="#br0" timeOffset="6">2278 252 7,'13'-5'27,"8"3"1,6 2-8,2-7-2,6 6-4,-7-4-3,4 5-2,-12-4-2,4 4-1,-11 0 0,-13 0-2,0 0 0,10 22-1,-10-22 0,-13 27 1,5-7-1,1 4-1,-2 4-1,2 8 0,0 3 1,1 4-2,2 2 1,-2 4-1,-1 0 1,0-1-1,0-1 0,-1-4 1,0-4-1,0-4 0,-1-3 0,3-7 0,1-8 0,2-2 0,3-15 1,-15 15-1,15-15 0,-26 5 1,8-7-1,-6-1 1,-3 2-1,-2-2 0,1 0-1,1 0-1,3 3-2,-3-8-11,10 7-20,17 1-1,-23-4 0,23 4 0</inkml:trace>
  <inkml:trace contextRef="#ctx0" brushRef="#br0" timeOffset="7">441 205 6,'19'5'26,"-5"-3"-3,-14-2-2,13 1-2,-13-1-4,0 0-3,-28-1-2,12 5-2,-6-3-3,-14 2-1,8 0-2,-4 4 0,0-2-1,6 2 0,1 2-1,4 2 1,2 0-1,15 3 0,-9 2 0,9 3 0,0 5 0,-3 2 0,0 7 1,-3 5-1,-1 6 0,1 3 0,-3 5 0,-3 4 0,2-1 0,-5 5 0,3-7 1,0-6-1,-1-7 0,5-6 1,4-11 0,7-8 1,1-15-1,0 0 1,29-1 0,-4-6 1,1-3-1,1 2-1,-3 2 0,14 2 0,2 5-3,-7-1-4,4 9-12,-4-2-16,-1-2-1,7 0 0,3-5 0</inkml:trace>
  <inkml:trace contextRef="#ctx0" brushRef="#br0" timeOffset="8">3090 85 11,'0'0'29,"6"-11"1,-6 11-5,0 0-5,-15 4-4,15-4-3,-19 18-4,9-4-1,-5 2-2,3 5-1,0-2-2,1 5-1,-2 1-2,-2-3-1,11 3-3,-4-9-11,3 3-19,2-5-1,3-14-1,0 0 1</inkml:trace>
  <inkml:trace contextRef="#ctx0" brushRef="#br0" timeOffset="9">2890 79 18,'14'-12'33,"0"10"2,11-1-2,-4-6-15,19 6-4,-7-4-5,8-1-5,0 1-5,-5-4-8,8 4-16,-10 2-9,-10 1 0,-5 4 0</inkml:trace>
  <inkml:trace contextRef="#ctx0" brushRef="#br0" timeOffset="10">3570 338 35,'0'0'30,"0"0"-1,-10-12-9,10 12-5,-21-5-5,8 5-3,-11 0-3,1 3-2,-5 1-1,1 1 0,-3 0-1,7 1 0,3 1 0,5 0 1,15-7-1,-16 14 0,16-14 0,-1 21 0,6-9 0,0 1 0,-1 12 0,-6 6 0,-2 4 1,-3 4-1,-5 5 0,-5 4 1,-5 4-1,-2 2 0,1-5 0,2-4 0,3-3 0,5-7 0,4-5 0,7-8 0,6-8 0,-4-14 0,26 12 1,-5-14-1,3-3 0,1-5 0,1 3 1,-1-3-1,0 3 0,-5 0 0,3 4-2,-10-2-5,5 8-12,-5-1-13,-13-2-1,20 6 0,-20-6 0</inkml:trace>
  <inkml:trace contextRef="#ctx0" brushRef="#br0" timeOffset="11">3885 482 18,'0'0'32,"0"0"1,0 0 1,-1 12-17,1-12-3,-5 25-5,0-5-3,2 5-2,-3 4 0,0 3-2,-2-4-1,-1-2-4,3 8-10,-2-6-21,0-5 0,4-4-1,-4-6-1</inkml:trace>
  <inkml:trace contextRef="#ctx0" brushRef="#br0" timeOffset="12">3868 515 7,'11'-22'30,"10"4"0,-2-2 1,0 0-13,5 12-6,-3-1-5,5 4-2,1 2-2,-1 3-2,-5 2 0,0 4-1,-2 3 0,-4 2 1,-15-11-1,16 20 1,-20-3 0,-5 2 1,-9-3 1,-1 1 0,-4-5 1,2 2-1,0-1 0,-5 0 1,3-9-3,7-2 0,16-2-1,-12 6-1,12-6 0,0 0-1,16 14 1,1-8 0,4 3-1,2 3 1,-6 3 0,-2 0 0,-4 2 1,-6 1 0,-9 1 1,-3 0 1,-14-2 0,-3-1 0,-6-5 1,-4-2-1,-3-5 0,2-3 0,5-2-2,1-5-2,13 2-6,-4-9-12,20 13-14,-17-23-1,16 12-1,1 11 1</inkml:trace>
  <inkml:trace contextRef="#ctx0" brushRef="#br0" timeOffset="13">4684 366 44,'0'0'33,"0"0"2,0 0-13,-19 10-6,-2 0-6,0 9-2,-8 4-2,-4 6-3,-2 1 0,2 7-1,1-2-1,7 2 0,6-2 0,9 1 0,8-6-1,9-3 0,5-2-1,5-5-2,10 2-11,-1-9-21,2-5-1,2-4-1,-2-5 0</inkml:trace>
  <inkml:trace contextRef="#ctx0" brushRef="#br0" timeOffset="14">4788 544 38,'5'-15'34,"-3"2"2,-2 13-1,0 0-21,0 0-4,0 0-2,7 17-4,-7 3-2,2 0 0,1 4 0,2-6-1,1 3 0,1-3 0,11-1-1,1-3 0,0-3-5,4 6-8,-4-7-23,-5-2 0,-14-8-2,9 12 2</inkml:trace>
  <inkml:trace contextRef="#ctx0" brushRef="#br0" timeOffset="15">4781 754 56,'5'-13'37,"7"-6"-2,-3-4-8,5 6-12,-7-8-5,5 5-4,4-2-2,2 3-3,-4-4 0,-2 1-2,4 12-3,-3-5-3,6 15-7,-19 0-12,19-11-11,-19 11 0,0 0 1</inkml:trace>
  <inkml:trace contextRef="#ctx0" brushRef="#br0" timeOffset="16">5094 349 16,'0'0'32,"0"0"1,0 0 2,0 0-16,23 9-4,1 4-4,-6-1-2,7 6-3,-3-3-2,-3 14-1,-6 1-1,-8 6 0,-10 2-1,-6 2 0,-7 2 0,-4 2 0,-5 0 0,1-7-1,5-5-1,5-8-4,11 1-11,5-14-21,0-11 1,26-3-3,-2-9 2</inkml:trace>
  <inkml:trace contextRef="#ctx0" brushRef="#br0" timeOffset="17">5357 265 8,'-26'-1'27,"26"1"2,0 0-3,0 0-9,21-2-4,3-3-3,17 5-3,0-5-2,6 3 0,-4-3-1,0 2-1,-13 0 0,-5 7 0,-25-4 0,15 12 0,-15-12 1,-26 23-1,6-7 0,4 6-1,-4 1 0,5 4 0,3-2-1,3 13-1,4 3 1,5 1 0,2 4-1,-1 1 1,1 0-1,-2 0 0,-3 2 1,-6-10-1,-3-4 0,-6-1 1,-5-5-1,-5-5 0,1-2 0,-4-7 1,-1-3-1,1-5 1,1-3-1,5-4 0,4-3-1,4-4-1,17 7-4,-20-13-10,20 13-20,0 0 0,2-12-2,-2 12 2</inkml:trace>
  <inkml:trace contextRef="#ctx0" brushRef="#br0" timeOffset="18">5946 586 3,'0'0'19,"0"0"-4,0 0-3,0 0-1,15-5-2,-15 5-1,13 2 1,0-4-2,11 2 1,4-2 0,18 1-1,6-6-1,18-5-1,6 4-2,12-4-1,5-1-1,4 3 0,1-2 0,-3 2-1,-8 0 0,-7 8 1,-10-4-1,-8 4 0,-15 2 1,-8 0 0,-15 0 1,-8 1 0,-16-1 0,-10 22 0,-9-8 1,-4 3-1,-5 1 0,-1 0-1,3 2 0,4-4 0,7-8 0,15-8 0,0 0 0,26-13 0,1-6 0,4 1 1,8-1-2,3 1 1,-4-2-1,-2 3 0,-8 1 0,-11 11 0,-17 5 0,0 0 0,-8-16 0,-19 12 0,-6-1 0,-8 2 0,-1-2 0,0-1 0,4 0 1,7 1-1,7 0 0,10 2-1,14 3-2,0 0-10,0 0-20,31 0-2,-13 3 2,10 2-2</inkml:trace>
  <inkml:trace contextRef="#ctx0" brushRef="#br0" timeOffset="19">8130 364 7,'19'-18'30,"-2"3"0,-10 1-2,-4 0-9,-3 14-4,-13-17-5,-8 21-2,-14 3-2,-8 10-1,-9 3-2,-4 7 1,-9 12-1,8 4 0,3 4-1,23 0-1,16-3 0,23-5 0,19-6 0,24-6-1,23-16 0,10-13 1,11-8-1,-7-9 0,-4-11 0,-13-2 0,-15-2 0,-20-1 0,-19 3-1,-21 3 1,-15 4-1,-14 3-2,-3 16-6,-10-3-13,4 6-13,7 6-1,4 2 1,9 2 0</inkml:trace>
  <inkml:trace contextRef="#ctx0" brushRef="#br0" timeOffset="20">8005 578 5,'0'0'31,"0"0"0,17 5 2,-3 0-15,-14-5-6,25 15-1,-25-15-2,14 30-4,-10-10-1,-1 4-1,1-1-1,1-2-3,16 2-8,2-6-24,8-9-1,10-6-1,3-8 1</inkml:trace>
  <inkml:trace contextRef="#ctx0" brushRef="#br0" timeOffset="21">8577 568 16,'0'0'30,"0"0"1,-12 15-5,16-3-11,-4-12-1,23 18-2,-23-18-3,24 18-2,-24-18-1,25 12-1,-9-12-1,5-1-1,-5-6 0,1-1-1,2-5 0,1-9-1,-4 0 0,1 2 0,-4 2-1,-5 1-3,1 4-3,-12 1-12,3 12-18,0 0 0,0 0-2,5 17 1</inkml:trace>
  <inkml:trace contextRef="#ctx0" brushRef="#br0" timeOffset="22">9274 460 7,'0'0'28,"-21"-8"2,8 8 0,-3 6-13,-10-6-6,3 14-2,-11 1-2,3 8-2,1-2-1,7 4 0,2-3 0,14 1-1,9 1 0,12-10-1,7-6-1,12-6 1,2-3-2,-1-4 1,0-5-1,-8 0 2,-7-2-2,-19 12 0,16-19 0,-16 19 1,0 0 0,-20-8 0,20 8 0,-10 13-1,10-13 1,9 25 0,8-10-1,10-4-5,10 1-21,12 0-9,0-7-2,5-5 2</inkml:trace>
  <inkml:trace contextRef="#ctx0" brushRef="#br0" timeOffset="23">9955 504 25,'-14'12'27,"-11"3"-7,-5-2-2,2 7-3,-8-4-4,8 10-1,-1-9-3,13 12 0,3-14-1,16 0-1,-3-15-1,35 10-1,-2-13-1,11-7-1,4-7 0,7-10 0,2-7 0,0-4 0,0-8-1,0-6 0,-5-5 0,-7 2 1,-4 1-1,-9 11 0,-10 5 1,-9 15-1,-13 23 1,-13-2-1,-7 25 2,-10 9-1,-5 11-1,0 8 1,-1 2-1,5 1 1,8-4-2,7-6-4,16 1-6,4-8-23,11-10-1,10-9 0,5-11-1</inkml:trace>
  <inkml:trace contextRef="#ctx0" brushRef="#br0" timeOffset="24">10437 625 23,'0'0'27,"-12"19"-6,8-5-6,4-14-1,0 25-1,0-25 0,0 0-3,0 0 0,24-3-2,-8-12-1,9-3-2,1-11-1,4 2-1,-2 0-2,0 4 0,2 3 0,-10 3-2,-1 15-2,-19 2-4,23 15-4,-23-15-10,19 26-14,-3-11 0,0 0 0</inkml:trace>
  <inkml:trace contextRef="#ctx0" brushRef="#br0" timeOffset="25">11091 537 20,'0'0'31,"0"0"0,-17-8 1,0 11-18,6 11-4,-8-4-4,0 9-2,-3-3-1,0 7-1,2-6 0,6-1 0,3-3-1,11-13 0,4 12-1,11-13 1,5-4-1,3-6 1,2-2-1,0-4 1,0-2 0,0-4 0,-11-1 1,1 6 0,-9 0 0,-6 18 0,0 0-1,0 0 0,0 0 0,0 28-1,1-3 1,9 1-2,6 3 0,5-10-3,14 5-10,6-11-21,4-8 0,6-6-1,-5-8 1</inkml:trace>
  <inkml:trace contextRef="#ctx0" brushRef="#br0" timeOffset="26">11582 432 31,'6'-21'34,"-1"6"1,-2 2-8,-3 13-10,17-9-5,-17 9-4,16 9-2,-16-9-2,3 24-1,-6-4-1,-2 3-1,-2 3 0,0 2-2,-3-1-4,5 5-9,-1-4-21,-4-4-1,3-6-1,-4-3 0</inkml:trace>
  <inkml:trace contextRef="#ctx0" brushRef="#br0" timeOffset="27">11489 539 31,'14'-13'31,"2"-1"1,10-1-9,10 15-11,2-10-5,10 8-1,0-6-3,2 7-1,-6 1 0,-2-1 1,-14 8 1,-4 1 0,-24-8 0,9 25 2,-21-11-1,-2 5 0,-9 1 0,3 1-2,3-7-1,2 1-3,9-1-5,6-14-21,-5 15-10,5-15-2,26-5 2</inkml:trace>
  <inkml:trace contextRef="#ctx0" brushRef="#br0" timeOffset="28">11923 353 27,'14'-11'26,"-5"0"-17,14-6-13,7 12-18,-8-4-3</inkml:trace>
  <inkml:trace contextRef="#ctx0" brushRef="#br0" timeOffset="29">12443 386 58,'-16'10'35,"-5"-8"0,-4-2-10,-1 12-16,-7 6-1,5 6-3,-2 3-2,9 4 0,5-2 0,18 5 0,14-6-1,18-2-1,12-6-1,13-9-3,16 2-22,-1-7-11,-6-4-2,-7-4-1,-13-5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2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2062 26 9,'0'0'9,"0"0"-1,0 0 1,19 11 0,-3-7 1,4-2-2,8 0 0,12 3-1,8-5 2,20 3-2,17-4 1,29 1-2,11-3-1,20 2-1,20-4 1,15 5-2,6-3 1,11 4-2,-2-1 1,9 4 0,-2-3 0,1 3-1,-3-1 0,3-1 0,-5 0-1,-1-4 0,-7-1 0,-9-3-1,-3 0 1,-7-1-1,-12-4 0,-12 5 1,-12-2-1,-8 3 0,-8 1 0,-8 1 1,-10 3-1,-7 1 0,-3 4 0,-8 0 0,-2 2 1,-9-1-1,-5 0 0,-6 2 0,-7-2 0,-8-3 1,-11-1-1,-6-1 1,-7-2-1,-22 1 1,13-5-2,-13 5-2,-23-9-3,-1 4-9,-3 5-17,0 3-2,-6-3 1</inkml:trace>
  <inkml:trace contextRef="#ctx0" brushRef="#br0" timeOffset="1">2614 151 6,'28'-5'25,"-10"-5"-6,-1 5-3,-17 5-4,13 1-1,-13-1-5,-23 21-1,0-2-1,-8-2-1,-3 8 0,-10 0 0,-5 6-1,-9-5 0,-5 3 0,-11 6-2,-14 2 0,-15 1 1,-15 3-1,-14 2 0,-14 2 0,-12 7 1,-11 1-1,-6-2 1,2 1 1,3-2-1,6 1 2,8-5-1,15-2 1,15-8-1,24-1 1,19-8-1,28-4 1,23-7-1,32-16 1,32 13-1,27-15 0,24-7 0,22 0 0,13-1-1,3-2 0,-2 2-1,-15 1 0,-14 8-1,-22 1 0,-18 5 0,-27 2-2,-15 5-1,-8-12-1,-18 21-5,-3-13-11,2-1-12,7 1 1,-2-8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2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499 102 24,'0'0'21,"14"-2"-2,-14 2-3,0 0-1,12-12-4,-12 12-2,8-18-1,-8 18-2,5-23-1,-7 11-1,-4 0-1,-8 1-1,-7 3 0,-8 6-1,-5 2-1,-12 7 1,-5 5-1,-5 7 0,-4 6 0,4 6 0,3 4 0,8 3 0,9 3 0,14-1 1,16-1-1,18-2 1,15-9-1,15-5 1,14-5-1,4-10 0,0-4 0,-2-8 0,-9-2 0,-10-5-1,-16-2 1,-15 0 0,-13-2 0,-13 4 1,-6 1 1,-1 3-1,-3 0 0,6 3 1,3-2-1,19 6 0,0 0 0,0 0-2,34-12-2,-9 5-6,10 7-11,0-2-14,-2 1 0,-6 4 1</inkml:trace>
  <inkml:trace contextRef="#ctx0" brushRef="#br0" timeOffset="1">907 233 25,'0'0'29,"7"-12"-4,-7 12-5,0 0-6,-20-9-4,5 16-3,-8 1-4,-3 6-1,-5 4-1,2 1 0,0 3 0,7 0 0,6-1-1,9-3 1,11-5 0,10-6-1,10-7 0,10-7 0,5-6 0,1-3 0,1-2 0,-3-2 0,-8 1 1,-5 4 1,-9 1 0,-16 14 0,12-15 0,-12 15 0,0 0-1,-14 11 0,14-11 0,-10 22-3,8-5-1,2-3-6,10 7-10,2-2-13,3-3-1,9-3 0</inkml:trace>
  <inkml:trace contextRef="#ctx0" brushRef="#br0" timeOffset="2">1292 308 20,'0'0'29,"1"14"-1,-2 0-6,1-14-5,0 26-3,0-26-2,16 21-3,-1-20-2,11-1-1,-5-11 0,11-1-3,-4-6 0,-1 1-2,-5-3 0,-4 0-2,-9 4-1,-10 1-3,1 15-8,0 0-18,0 0-4,-19-11-2,19 11 1</inkml:trace>
  <inkml:trace contextRef="#ctx0" brushRef="#br0" timeOffset="3">1754 233 3,'0'0'28,"16"-10"1,-16 10-7,0 0-2,0 0-5,0 0-1,0 0-4,-21 10-2,7-3-2,0 3-1,1-1-1,3 2-2,10-11 0,-13 20 0,13-20-2,9 20 1,4-13-1,0 3-1,3-1 1,2 0-2,-1 0 2,-4 1-1,-13-10 0,9 20 1,-9-20 0,-14 21 0,0-12 1,-5-2 0,-3-1-1,1-4 2,1 0-5,-1-5-3,21 3-16,-19-5-13,19 5 0,-5-11 0</inkml:trace>
  <inkml:trace contextRef="#ctx0" brushRef="#br0" timeOffset="4">2252 209 18,'0'0'33,"-16"0"1,16 0-1,-13 8-16,13-8-4,-15 9-5,15-9-3,-16 10-2,16-10-1,-12 19-1,12-19 0,-4 18 1,4-18-2,4 21 0,-1-9 0,3-1 0,0 1 0,0-1 0,-1 1 0,-4 0 1,-1-12-1,-4 21 0,4-21 0,-14 20 1,14-20-1,-30 16-1,9-8-3,-6-4-4,5 3-13,-5-3-13,0-1-1,8-2-1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3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386 57 7,'0'0'29,"-1"-15"1,1 15 2,-27 9-17,-3-3-3,0 11-3,-10 1-3,-3 10-1,-5 5-1,5 8 0,-3 1-1,11 2 0,9-1-1,11-1-1,12-6 0,13-8 0,11-8-1,13-13 0,12-7-1,7-11 0,3-11 0,3-9 0,-3-7 0,-5-5 0,-6-2 1,-13-3-1,-11 2 1,-12 4 0,-12 5 0,-10 8 0,-4 12-2,-9 1-3,6 16-8,0 5-19,0 3-2,9 9 1,-3 0-1</inkml:trace>
  <inkml:trace contextRef="#ctx0" brushRef="#br0" timeOffset="1">208 353 23,'13'4'29,"-13"-4"-6,14 8-4,-14-8-3,12 19-4,2-2-1,-10-6-3,9 8-1,-1-4-5,5-2-5,10-1-19,2-2-10,-2-4-1,10-5-1</inkml:trace>
  <inkml:trace contextRef="#ctx0" brushRef="#br0" timeOffset="2">656 343 15,'0'0'31,"-25"11"1,25-11 0,-10 25-15,1-14-7,12 6-3,-3-3-1,15 1-2,1-5-1,6-1 0,-1-5-1,4-2 0,2-8 0,2-4-1,1-3 0,-10-4 2,-3-1-2,-4 0 0,-3-1 0,-3 2-1,-7 17-4,4-24-9,-4 24-21,0 0-1,14-4-1,-2 10 0</inkml:trace>
  <inkml:trace contextRef="#ctx0" brushRef="#br0" timeOffset="3">1299 379 22,'0'0'32,"2"-17"2,-2 17-1,7-14-17,-7 14-6,-6-12-4,6 12-1,-29 5-3,2 4-1,0 7 0,-4 2-1,2 3 1,1 1-1,8 0 0,9-1 0,16-4 1,9-6-1,11-4 0,7-5 1,5-6-1,1-5 0,0-2 0,-7-2 1,-6-2 0,-8 1 3,-4 2-2,-10 0 0,-3 12 0,0 0 1,0 0-1,0 0-1,0 0 0,0 0-3,0 0-2,20 20-9,6-12-23,6-3 0,7-2-2,5-5 2</inkml:trace>
  <inkml:trace contextRef="#ctx0" brushRef="#br0" timeOffset="4">1817 367 11,'-30'6'30,"16"3"0,-7-1 2,2 3-20,8 7-3,-2-5-2,10 3 0,3-16-2,7 18-1,5-17-1,13-5 0,6-9-1,8-5-1,4-8 0,4-9 0,-1-8 0,3-6 0,-3-5 0,-3 0 0,-12 3 0,-5 7 1,-11 7 0,-12 11 1,-10 13-2,-9 16 0,-10 14 1,-8 12-1,-1 8-1,-2 7 0,6 7-2,4-4-6,18 7-8,9-7-19,12-5-1,19-8 0,10-10 0</inkml:trace>
  <inkml:trace contextRef="#ctx0" brushRef="#br0" timeOffset="5">2402 279 28,'-11'-14'34,"11"14"2,-2-20-2,-1 8-19,3 12-6,9-11-3,-9 11-1,0 0-2,0 0-5,16 0-3,-16 0-10,0 0-19,12 14-2,-12-14 1,10 19 0</inkml:trace>
  <inkml:trace contextRef="#ctx0" brushRef="#br0" timeOffset="6">2423 432 35,'-14'16'33,"14"-16"3,-18 5-8,18-5-14,-16 8-5,16-8-4,-10 11-6,10-11-12,0 0-20,0 0-2,0 0 1,30 0-1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3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449 395 11,'0'0'31,"12"-16"1,-12 16 2,0 0-16,0 0-6,0 0-4,0 0-3,-4 25-2,-4-8-1,1 5 0,-4 3-1,0 5 0,-2 4 0,-2 2-1,-2-4 0,4-2 0,1-7 0,0-5 0,7-6 0,5-12-1,0 0 1,12-26 0,5 0 0,6-9 0,6-10 0,13-8 0,4-4 0,6 0 0,5 2 0,3 5-1,-5 8 1,-4 11 0,-5 13-1,-13 14 1,-9 10-1,-16 10 1,-11 8 0,-12 8 1,-7 0 0,-9 3 0,-1-4 0,0-1 1,-2-6 0,8-5-1,3-7 0,7-8-2,16-4-5,-17-13-13,15-6-15,7-1-1,4-7 0,5-3 0</inkml:trace>
  <inkml:trace contextRef="#ctx0" brushRef="#br0" timeOffset="1">1204 69 29,'14'-4'35,"-14"4"2,0 0-2,0 0-16,8 30-9,-23-9-3,2 9-3,-4 5-3,-2 8-1,-3 7-5,-9-4-16,6 4-14,2-6-2,9-8 1,6-6 0</inkml:trace>
  <inkml:trace contextRef="#ctx0" brushRef="#br0" timeOffset="2">974 289 36,'0'0'34,"23"2"1,11-4-1,12 4-22,5-6-8,4-3-17,3 1-19,0 4-2,-7-5-1,-6 1 1</inkml:trace>
  <inkml:trace contextRef="#ctx0" brushRef="#br0" timeOffset="3">1716 291 22,'0'0'32,"32"-12"2,-3 10-7,6-11-12,16 8-5,3-5-3,9 4-3,-2 1-1,2 5-1,-9 2-1,-6 4 0,-13 0 0,-7 7 0,-21 3 0,-10 6 1,-13 0-1,-6 1 2,-6-1 0,4 1-1,1-4-1,9-3 1,14-16 0,0 0-1,37 4 0,1-15-1,10-6 0,4-5-1,-1-2 1,-5-3-1,-7-1 0,-13 1 0,-13 3 0,-15 1 1,-14 2 0,-11 3 1,-2 1 0,-1 3 0,-3-1 0,6 4 0,4-2 0,12 1 0,10 1-2,5-3-2,10 8-6,-5-6-10,6 7-17,2 5-1,-4 1 1,-13-1 0</inkml:trace>
  <inkml:trace contextRef="#ctx0" brushRef="#br0" timeOffset="4">2966 39 30,'0'0'30,"-16"-3"-7,16 3-4,0 0-4,0 0-4,25-9-3,0 9-2,1-1-2,5 2-2,-3 3 0,-3 4-1,-2 4 0,-6 5-1,-13 3 1,-12 4 0,-8 1 0,-9 1 0,-4-1 0,1-3 1,-1-4-1,4-3 0,4-6 0,7-1 0,14-8-1,0 0 0,14-1-1,7-1 0,4 2 0,1 0-1,2 7 0,-6 1 0,-2 7 0,-5 5 1,-12 2 1,-9 4 1,-7-1 0,-7 2 0,-8-2 1,-2-1 1,-3-4-1,3-4 0,-2-8 0,6-2-2,5-5-3,3-13-9,11 0-21,11-5-3,8-5 2,11-1-1</inkml:trace>
  <inkml:trace contextRef="#ctx0" brushRef="#br0" timeOffset="5">3312 360 26,'0'0'30,"-19"22"1,13-10-12,6-12-4,-13 18-2,13-18-3,0 0-1,0 0-1,0 0-2,13-10 1,5-3-3,3-6 0,3 2-2,3-5 0,6 2-1,-4 2-1,-1 2-2,-2 8-2,-12 1-6,7 10-11,-21-3-15,22 11-2,-22-11 2,20 20-1</inkml:trace>
  <inkml:trace contextRef="#ctx0" brushRef="#br0" timeOffset="6">3850 289 24,'-27'-7'32,"10"12"2,-4 2-1,-4 2-18,8 11-5,-3-1-5,13 4 0,2-3-2,12-1-1,7-7 0,12-5-1,10-11 0,4-9 0,6-8-1,0-9 2,-1-7-2,-1-7 0,-3-5 0,-3 2 0,-12 3 1,-3 5 0,-7 7 0,-9 10 0,-7 10 0,0 12 0,-27 18 0,2 11 1,-2 7-2,-7 7 0,8 8-3,2-3-5,17 9-10,7-6-17,7-6-2,15-4 0,10-11 1</inkml:trace>
  <inkml:trace contextRef="#ctx0" brushRef="#br0" timeOffset="7">4812 184 25,'13'-16'33,"-13"16"2,10-19-9,-10 0-5,9 8-7,-11-8-3,4 7-3,-7-1-3,5 13-2,-27-10 0,3 17-2,-10 6-1,-4 7 0,-4 10 0,-2 6 0,5 5 0,7 4 0,11-3 0,16-1 0,12-5 0,17-8 0,15-8 0,8-11 0,13-10 1,4-12-1,2-9 0,-4-7 0,-11-4 1,-12-5-1,-13-2 0,-9 4 1,-20 3-1,-16 6-2,-7 8 0,-10 4-4,6 13-7,-6 2-15,10 8-9,7 5-1,10 2 2</inkml:trace>
  <inkml:trace contextRef="#ctx0" brushRef="#br0" timeOffset="8">5102 379 39,'19'-12'33,"-6"5"-3,-4-8-6,8 6-5,-6-13-5,11 6-3,-5-6-3,8 3-3,-1 0-2,-1 5-1,-1 2-1,-1 5-1,-3 7 0,-4 5-1,-14-5-1,16 22-2,-7-4-4,-9-6-9,3 3-20,4-3-1,-7-12 1,23 12 1</inkml:trace>
  <inkml:trace contextRef="#ctx0" brushRef="#br0" timeOffset="9">5664 246 3,'0'0'25,"-12"14"1,12-14-9,-14 16-2,14-16-3,-15 15 0,12-3-2,3-12-1,0 0-1,0 0-1,13 4-2,5-15-1,8-5-1,6-7 0,6-2-2,4-8 1,2 1-2,-2-6 1,1 2 0,-10 3 0,-6 6-1,-14 6 1,-11 9-1,-2 12 0,-28 8 1,-2 11-2,-8 13 1,3 7 0,6 7 0,7 4-1,15 1 0,14-2 0,10-7 0,18-8 0,11-12 0,5-12-1,5-13 1,1-12 1,-7-10 1,-4-8 0,-6-2 2,-8-4 2,-5 5 0,-7-3 0,-9 12 0,-10 3-1,-2 10-1,1 12-1,-27 0 0,3 10-1,-4 9-1,-1 6 0,1 2 0,7 5 0,3-2 0,11 2 1,14-6-1,16-3-1,14-9 1,9-4 0,8-10 0,8-5 0,-1-5 0,-3-2-1,-12 0 1,-7 1 0,-11-1-1,-12 5 1,-16 7 0,0 0 0,-15 12 0,-1 0 1,1 3-1,3 0 1,1 5-1,8-1 1,10 1 0,12-5-1,11-5 1,3 0-1,4-9-2,4 0-1,-4-6-1,0 4-4,-11-11-10,-4 7-20,-9 1 0,-13 4 0,0 0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4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258 110 23,'0'0'30,"3"-15"0,-3 15-10,0 0-4,0 0-4,-17 18-3,7 1-2,-8 0-3,-1 8 0,-4 5-1,-2 3-1,-5 4-1,1 0 0,0-3-1,6-2 0,4-2-2,0-10-3,15-3-5,4-19-8,0 0-14,17-1-3,3-16 2</inkml:trace>
  <inkml:trace contextRef="#ctx0" brushRef="#br0" timeOffset="1">258 224 12,'20'-27'30,"-12"14"1,-4 1-5,-6-1-9,2 13-4,0 0-3,0 0-3,-19 8-1,12 8-1,-2-2-1,5 7 0,1 0 1,6 2-2,5 1-1,0 1 1,8-1-2,4-2 1,1 0-2,4-5-2,1 0-2,-2-10-8,5 1-13,-1-8-11,-9-6-1,1-5 1</inkml:trace>
  <inkml:trace contextRef="#ctx0" brushRef="#br0" timeOffset="2">646 0 30,'0'0'34,"0"0"1,-17 22-1,2-7-20,5 16-4,-8 0-3,1 12-1,-7 3-3,1 6-1,-5-1-1,-5 1 0,1-6-2,2-8-3,12 3-5,-4-19-8,13-5-17,9-17-3,0 0 2,31-14 0</inkml:trace>
  <inkml:trace contextRef="#ctx0" brushRef="#br0" timeOffset="3">779 396 0,'0'0'29,"-16"9"0,16-9 1,-7 13-12,7-13-5,0 0-4,0 0-3,29 2-1,-7-9-2,9-3 0,-1-5-1,5-2-1,-4-2 0,-1-4-1,-6 1 1,-13 1-1,-6 2 0,-11 5 0,-8 4 1,-8 6 0,-11 5 0,-3 9 1,-5 5 0,3 9 1,-2 0-1,7 6 1,3 1-1,12 1 1,8-4-2,11-5 0,10-5-1,9-2-2,14-5-5,0-11-8,9-3-19,-1-4-2,2-2 2,-2-1-1</inkml:trace>
  <inkml:trace contextRef="#ctx0" brushRef="#br0" timeOffset="4">1134 405 8,'0'0'30,"0"0"1,-3 14 2,2 2-16,1-16-4,-15 24-3,2-2-2,5 2-2,0-4-1,4-1-2,2-7-1,2-12 0,25 2 1,-5-7-2,2-12 0,1-4 0,5-2 0,-7 2 0,2 2-1,-5 9 0,-18 10 1,0 0-1,0 0 0,17 3 0,-17 9 0,11 0 0,-11-12 1,12 21-1,11-12 0,5-4 1,0-6-1,3-4 1,4-5 0,-2 0-1,-3-3 1,-7-1-1,-10-2 0,-7 0 0,-6 16-1,-17-19-3,2 19-8,-1-2-23,-1 4-1,17-2-2,-14 3 2</inkml:trace>
  <inkml:trace contextRef="#ctx0" brushRef="#br0" timeOffset="5">1862 209 15,'0'0'32,"5"-12"2,-5 12 2,0 0-16,2 14-5,0 4-6,-8-1-3,5 9-1,-3 1-2,-4 4-1,-5 2-2,-3 0-1,3 5-4,-6-13-11,2 4-20,1-2 0,0-9 0,8-5 0</inkml:trace>
  <inkml:trace contextRef="#ctx0" brushRef="#br0" timeOffset="6">1671 393 23,'-17'-4'34,"17"4"1,0 0-1,27-15-18,10 12-4,-1-5-4,15 4-2,2-1-2,5 1-3,-2 3 0,-5 2-1,-6 3 0,-8 1 0,-9 3 0,-9 1 0,-19-9 0,16 22 1,-16-10 0,-7 1 0,-1-1 0,-1 0 0,-2 0 0,0 0 0,11-12 0,-14 27-1,14-27 0,5 12 0,-5-12 0,30 5 1,-5-8-1,2-4 0,-1-5 1,-1-7-1,-4 4 1,-5-4-1,-4-1 1,-14 2-1,-11 1 0,-4 6 0,-2 4-2,-4 3-4,6 12-8,2-2-23,15-6 1,-21 19-1,21-19 0</inkml:trace>
  <inkml:trace contextRef="#ctx0" brushRef="#br0" timeOffset="7">2446 413 15,'-14'12'33,"14"-12"-1,4 17 0,-4-17-15,7 19-4,-7-19-4,5 17-2,-5-3-2,0-14-2,0 18-1,0-18 1,0 0-2,0 0 1,14-1-1,2-6 0,7-12 1,3 7-1,3-8 1,3 6-1,-1 2 1,-2 2-2,-4 6 1,-7 7 0,-18-3 0,19 20-1,-17-6 0,-4 6-2,4 2-2,-2-22-10,0 27-22,9-12-1,4-8-1,6-2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5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261 143 21,'-6'13'31,"6"-13"0,4 15-6,-4-15-8,0 0-3,14 3-4,2-7-3,-3-5-1,8-3-3,-4-4 0,0-3 0,-1-3-2,-5-2 0,-7 2 0,-5 5-1,-11 0 0,-7 8 0,-8 6 0,-7 7 0,-3 9-1,-4 8 1,-1 4 0,-2 10 0,7 4 0,1 2 0,9-2 0,9-1 0,6 2 0,12-2 0,9-5 1,10-7-2,10-1-2,-1-9-6,13 4-6,-6-4-14,0-12-7,-1-2 1,-7-5 0</inkml:trace>
  <inkml:trace contextRef="#ctx0" brushRef="#br0" timeOffset="1">585 315 15,'0'0'31,"-18"2"1,18-2-1,0 0-16,-14 3-5,14-3-3,-14 9-3,5 7-2,-1-1 0,-1 3-1,3 1 1,5-1 0,4-2 0,9-4-1,6 0 1,7-11 0,4-12-1,6-1 1,-1-4-1,2 0 0,-10-3 0,-4-1 0,-6 1-1,-10 1 2,-4 18-2,-20-17-3,2 14 0,-10-3-8,6 6-14,-3 2-9,0 0-1,8 3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5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193 41 32,'12'-15'34,"-5"1"2,-5-1-9,-2 15-10,0 0-4,0 0-4,-22 6-2,12 12-2,-6 3-2,1 7-1,-1 3-1,1 3 0,-1 2 0,3-4-1,2 3 0,-3-2-2,4 0-2,-6-9-3,8 8-8,-7-11-13,4-1-9,4-4-1,7-16 2</inkml:trace>
  <inkml:trace contextRef="#ctx0" brushRef="#br0" timeOffset="1">36 132 42,'-15'18'34,"15"-18"3,16 7-10,13 0-12,-1-10-3,16 3-3,4-9-4,8 3-3,4 0-4,-5-6-7,3 7-24,-11 3-4,-9 4-1,-7 4 1</inkml:trace>
  <inkml:trace contextRef="#ctx0" brushRef="#br0" timeOffset="2">559 232 26,'0'0'30,"18"-5"0,-2 2-9,3-7-12,11 1-2,-5-4-3,3-1-3,2-2-1,-10 0 0,-5 0 1,-8 3 0,-7 0 2,0 13 1,-26-12 0,1 16 2,-12 1-1,5 12 0,-4 0 1,2 9-2,4-1 0,5 2-2,9-4 0,14 6-2,11-4 0,9-13-3,18 5-5,2-15-10,16-2-16,9-4-3,4-4 2,-3-11-1</inkml:trace>
  <inkml:trace contextRef="#ctx0" brushRef="#br0" timeOffset="3">1118 111 31,'0'0'32,"-16"-10"2,16 10-5,-14 0-16,1 5-5,13-5-3,-19 20-2,7-6-1,1 1-1,2 2 1,2-3-2,5 3 1,5-5 0,3 2-1,5-1 0,0 0 1,-11-13-1,21 20 1,-16-5 0,-5 3 1,-4-3 1,-8 2-2,-5-5 1,-3 0 0,2-2-1,-3-10-2,21 0-6,-23-11-20,22-4-9,9-3 0,5-4 0</inkml:trace>
  <inkml:trace contextRef="#ctx0" brushRef="#br0" timeOffset="4">1308 195 21,'17'-4'35,"-17"4"3,0 0-2,13 1-14,-13-1-8,0 0-3,0 0-5,0 0-4,-2 16-5,2-16-20,-1 14-13,1-14-2,13 17 0,-13-17 0</inkml:trace>
  <inkml:trace contextRef="#ctx0" brushRef="#br0" timeOffset="5">1344 372 48,'-18'11'38,"0"-8"-2,18-3 0,-12 5-26,12-5-5,0 0-8,0 0-14,19 7-18,-19-7-2,18 5 1,-18-5-1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6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72 157 25,'0'0'33,"0"0"2,2-12-2,14 11-19,-1-6-4,7 5-5,2-1-3,6 4-2,-1 3 0,-1 4-1,-4 8 0,-10 4 0,-10 3 0,-8 4 0,-11 2 1,-10 2 1,-9-3 1,-1 1 1,-7-7-1,9-2 1,2-9 1,11-1-1,20-10 0,0 0-2,0 0-1,23-10 0,3 6-1,2 4-1,3 5 1,-2 4-2,-5 6 1,-8 3 1,-7 6 1,-10 0 1,-8 0 0,-6 4 1,-12-2 1,-5 0-1,-4-4 1,1-3-1,2-4-2,6-8-4,13 5-14,14-12-18,-1-22-1,20 4 0,12-8 1</inkml:trace>
  <inkml:trace contextRef="#ctx0" brushRef="#br0" timeOffset="1">405 541 0,'-11'20'28,"-4"-11"2,7 8 1,5 1-15,-6-3-3,6 2-3,-5-3 0,5 0-2,3-14 0,-13 13-2,13-13-1,-4-21 1,10 3-3,13-7 0,4-6-1,11-8-1,8-5-1,9-3 0,3 8 0,-1-2 0,-4 4 0,-8 7-1,-7 10 1,-10 9 0,-10 10-1,-14 1 1,4 18 0,-19 1 0,0 0 0,-3 4 1,-1-1-1,-4 0 1,-2-1-1,-1-3 0,3 1-1,7-9-2,6 2-5,-3-11-17,13-1-11,9-12-1,10-6 1</inkml:trace>
  <inkml:trace contextRef="#ctx0" brushRef="#br0" timeOffset="2">1063 175 48,'0'0'37,"-1"16"-1,1-16-6,-9 28-19,-4-3-2,2 6-3,-5 3-3,-4 3-1,-5 2-2,-2-2-4,2-1-6,-6 5-22,3-8-4,2-2-2,4-8 1</inkml:trace>
  <inkml:trace contextRef="#ctx0" brushRef="#br0" timeOffset="3">850 453 41,'14'-20'35,"-14"20"1,21-17 0,-7 5-24,10 7-6,4 2-7,-2-5-16,9 4-17,6 3-2,2-2 0,3 3 0</inkml:trace>
  <inkml:trace contextRef="#ctx0" brushRef="#br0" timeOffset="4">1508 360 41,'0'0'34,"-18"6"1,18-6-13,26 0-7,6-6-6,24 2-3,7-4-3,14 0-1,6-1 1,2 2-3,-4 1 1,-11 4-1,-13 0 1,-16 4 0,-19 1 1,-22-3-1,-6 20 1,-16-8 0,-10-1 0,3 0 0,0-2 0,7 0-1,22-9-1,0 0 0,13-7 0,21-5-2,12-7 1,3-1 0,2-4-1,-8-1 1,-7 2 0,-9 0 0,-17 3 1,-19 6 0,-17-1 1,-12 7 0,-9-2 0,0 4 1,-3 1-1,6 0-1,12 0-1,15-3-6,17 8-17,26-6-13,6 2-1,7-1 1</inkml:trace>
  <inkml:trace contextRef="#ctx0" brushRef="#br0" timeOffset="5">2794 231 8,'1'-13'29,"-1"13"2,16-21-6,7 15-7,-2-8-3,11 6-5,1-4-2,4 8-3,-5 1-2,-3 5-1,-8 4 0,-10 7-2,-7 7 0,-13 5 1,-12 4-1,-9 4 0,-7 0 0,-2 1 1,-3-2 0,3-2 0,2-6 1,12-2-1,8-6 1,15-3 0,2-13 1,39 8-1,0-11-2,8-2-1,13 3-7,-7-8-12,5 3-15,-4 1-1,-9-2 1,-7 5-1</inkml:trace>
  <inkml:trace contextRef="#ctx0" brushRef="#br0" timeOffset="6">3326 370 15,'0'0'33,"16"-1"1,-16 1 2,0 0-15,-7 22-6,7-22-6,-12 27-1,5-14-4,4 2-1,3-15-1,-1 17-1,1-17 1,20-2-1,1-7-1,7-5 1,2-5-1,3 0 1,1-2-1,-5 3 0,-2 2 0,-8 9-1,-19 7 1,15 1 0,-16 11 0,-5 3 0,-3 4 0,3 1-1,2 4-2,3-9-8,6 2-26,10-4 0,2-7 0,9-3 0</inkml:trace>
  <inkml:trace contextRef="#ctx0" brushRef="#br0" timeOffset="7">3785 385 10,'14'-3'27,"-14"3"-3,0 0-7,2 18 1,-16-11-3,0 12 0,-14-7-1,9 10-2,-9-8-3,9 6 0,3-7-4,13-1 0,3-12-2,28 7 0,6-14-2,12-8 1,10-9-1,7-5-1,2-9 1,0-8-1,-5-4 0,-6-7 0,-9 1 0,-11 1 0,-12 6 0,-11 6 1,-11 11-1,-10 12 1,-12 15-1,-8 18 1,-8 10-1,0 13 0,2 7 0,4 6-3,12 5-3,7-8-8,25 1-24,14-5 0,18-5 0,10-6-1</inkml:trace>
  <inkml:trace contextRef="#ctx0" brushRef="#br0" timeOffset="8">4941 266 38,'4'-11'25,"-10"-1"-1,6 12-4,-31-17-3,10 16-4,-15-3-4,3 11-2,-13 3-2,2 10-2,-3 2 0,3 9-2,2 1 0,10 3 0,9-1 0,12-2-1,15-5 2,19-6-2,13-5 1,14-10-1,10-7 0,7-8 1,3-10-1,-1-3 0,-8-8 1,-11-6-1,-14-1 1,-13-2 0,-18 2-1,-12 6 1,-17 5-1,-9 7-1,-1 10-3,-3 3-6,11 16-12,3 5-13,9 3-2,11 6 2</inkml:trace>
  <inkml:trace contextRef="#ctx0" brushRef="#br0" timeOffset="9">5198 499 19,'0'0'28,"-13"17"3,13-17-12,-14 22-4,14-22-1,-10 20-1,10-20-2,0 0-2,0 0-1,26-4-1,-6-11-2,13-2-1,3-6-1,3-2-1,4-1-1,-4 4 0,-4 3-1,-6 3-1,-3 9-2,-13 3-3,0 12-6,-13-8-10,2 21-15,1-6-1,1 1 2,6 0 1</inkml:trace>
  <inkml:trace contextRef="#ctx0" brushRef="#br0" timeOffset="10">5884 439 13,'-28'12'30,"28"-12"0,-28 26 2,7-15-18,8 9-3,-8-7 0,12 7-3,-4-10-1,13 2-1,0-12-1,19-2 0,10-11-2,12-6 0,10-10-1,7-8 0,8-9-1,4-6-1,0-4 1,-9 0-1,-6 6 0,-18 4-1,-11 11 1,-15 11 0,-11 24-1,-30 0 1,-5 22-1,-8 12 1,-8 11 0,2 6 0,7 1-1,9 3 1,15-1-2,15-8-2,25 2-10,12-9-17,17-15-4,12-7-2,4-9 2</inkml:trace>
  <inkml:trace contextRef="#ctx0" brushRef="#br0" timeOffset="11">6533 530 26,'0'0'27,"14"2"-2,-14-2 0,16-16-8,0 5-6,0-4-4,5-4-2,-2 0-2,2 0-2,-5-1 1,-7 3-1,-9 3 1,0 14 0,-26-12 0,-1 17 1,-10 5 0,-4 12 0,-4 0 0,6 9 1,2-3-2,13 8 0,9-4-1,12-1-1,13-4-2,12-9-3,20 1-6,2-18-9,17 6-5,-4-17 1,11 0 0,-10-12 8,2 3 7,-11-5 7,-13-1 7,-5 11 12,-13-7 4,-8 9 3,-10 12-5,0 0-4,0 0-5,-17 14-4,3 2-2,3 10-1,-7-3 0,10 3-1,-5-6 2,12 1-1,4-10-1,10-11 0,6-5 0,11-7 0,9-5-1,1-4 0,7-1 0,-3 0 0,-3 3-1,-6 9 0,-5 4-2,-16 0-6,0 8-21,-14-2-8,-2 17 0,2-17-1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5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211 153 27,'0'0'23,"0"0"-6,0 0-2,0 20-3,-2 8-4,-7 6-2,0 13-1,-7 2-1,-3 8-1,-4-2-1,-2-2 0,0-6-1,0-6-1,2-11 1,6-8-1,17-22-1,-18 7-1,21-23 0,4-17-4,11-6-2,1-19-4,9-1-1,2-13 2,5 6-1,0-2 3,3 9 2,1 8 4,-8 11 5,2 12 3,3 6 3,-2 10 0,-8 3 2,-1 11 0,-7-1 1,-4 13-2,-14-14-1,12 36 1,-25-8-2,-6 11-1,-12-1 0,-1 8-2,-8-5-1,2-1 0,1-7-1,9-5-2,4-8-1,7-16-4,17-4-9,0 0-20,23-31-1,2 7 0</inkml:trace>
  <inkml:trace contextRef="#ctx0" brushRef="#br0" timeOffset="1">800 0 20,'0'0'32,"0"0"2,0 0-13,0 0-5,-23 13-5,11 16-4,-8 5-4,-3 10 0,-4 6-2,-3 9 1,-1 2-3,2-4-1,7 2-7,0-9-14,7-10-12,11-9 0,5-17 1</inkml:trace>
  <inkml:trace contextRef="#ctx0" brushRef="#br0" timeOffset="2">890 293 4,'0'0'29,"0"0"0,0 0-10,-16 13-4,6 2-4,-11 1-4,2 9-2,-6 0-2,4 6-1,1 0-1,5 0 0,8-3-1,8-6 1,11-9-1,7-10 0,9-9 0,7-12 0,4-8 1,2-7-1,-1-2 1,-7 0 1,-5 4 0,-4 6 0,-11 4 0,-13 21 0,0 0 0,0 0 0,0 0 0,-6 31-1,2-9-1,-1 3 0,4 2-1,-1-4-3,11 2-5,-1-8-16,5-9-9,9-2 0,0-10 1</inkml:trace>
  <inkml:trace contextRef="#ctx0" brushRef="#br0" timeOffset="3">1546 219 15,'0'0'28,"0"0"-1,-22 10-10,0 4-5,-10-3-3,10 11-3,-9-2-1,3 5-1,0-3-1,4 0-1,5-5-1,19 0-1,0-17 1,25 19-1,-4-13 0,7 0 0,1-1 1,-1 3-1,0-1 1,-7 5 0,-11 1 1,-11 5 1,-20-2-1,-1 3 1,-9-1 1,-3-2-1,-7-4-1,1-5-4,8-1-6,1-10-20,19-10-7,9-3 0,9-11 0</inkml:trace>
  <inkml:trace contextRef="#ctx0" brushRef="#br0" timeOffset="4">2035 91 3,'3'-21'32,"-3"21"0,7-25 1,-7 25-16,0 0-6,0 0-3,3 28-3,-12-1-2,-3 11-1,-4 5 0,-4 8 0,-5 1-1,-3-1-1,3-1-3,1-10-4,8 1-10,1-8-16,3-16-2,12-17 1</inkml:trace>
  <inkml:trace contextRef="#ctx0" brushRef="#br0" timeOffset="5">1860 250 23,'0'0'30,"0"0"-4,16 1-9,0-1-4,14 5-4,-4-7 0,14 7-3,-1-8-2,4 1-2,0 1-1,-2-1-1,-7 2-1,-5 2 1,-7 4-1,-3 4 1,-10 3 0,-1 5 1,-10 0 0,-1 4 1,-1-2 0,-2 2-1,1-4 1,0 0-1,0-5 0,5-13-3,-1 18-5,1-18-16,1-18-12,5-3 1,-2-11 0</inkml:trace>
  <inkml:trace contextRef="#ctx0" brushRef="#br0" timeOffset="6">2278 0 5,'4'14'1</inkml:trace>
  <inkml:trace contextRef="#ctx0" brushRef="#br0" timeOffset="7">2669 300 6,'-16'4'29,"16"-4"1,0 0-8,-12-13-9,12 13-2,-18 0-2,5 12-3,-9 0-2,0 10 0,-2 3-2,1 6-1,1-2 0,8 2 0,9-4-1,10-8 0,16-5-4,9-14-10,9-8-15,13-1-4,-1-13 1</inkml:trace>
  <inkml:trace contextRef="#ctx0" brushRef="#br0" timeOffset="8">2966 316 16,'0'0'27,"-1"18"-3,1-18-13,-3 26 0,1-12-2,4 6-2,-4-2-3,1-2-10,1-16-22,-2 25-1,2-25 0</inkml:trace>
  <inkml:trace contextRef="#ctx0" brushRef="#br0" timeOffset="9">2998 123 12,'0'0'26,"0"0"-11,6-28-17,13 28-23,-5-10-1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7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40 78 12,'0'0'25,"0"0"-1,-13-15-2,13 15-3,-7-17-3,7 17-3,-3-15-1,3 15-4,0 0 0,0 0-2,0 0 0,0 0-1,0 0-1,0 0-1,0 0-1,0 0 1,10 16-2,-2-2 0,2 1 0,4 5 0,2 11-1,2-4 1,1-1-1,1 3 1,-2-1-1,0-2 0,-3-1-1,-2-5-1,0-2-1,-13-18-4,24 24-11,-24-24-19,20 0 0,-20 0-1,3-17 1</inkml:trace>
  <inkml:trace contextRef="#ctx0" brushRef="#br0" timeOffset="1">12 377 32,'-14'8'32,"14"-8"2,0 0-11,0-24-6,16 9-3,-2-15-3,14-1-2,0-10-2,9 4-2,0-13 0,2 7-2,-6 3-2,-5 5-1,-9 10-2,-10 2-5,-9 23-15,0 0-15,-3 25-1,-8-4-1,0-4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7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313 108 38,'0'0'27,"0"0"-4,-6-12-5,-7 9-5,13 3-3,-29-7-4,5 7-1,-6 1-2,2 5-1,-4 9 0,0 9-2,1 5 1,-2 8-1,4 4 0,15 2 0,4 2 0,10-1 0,5-6 0,17-10 1,13-11-1,8-10 1,10-14 0,5-10 0,3-11 0,1-8-1,-2-13 1,-17 0-1,-12 2 1,-14 2-1,-15 6 0,-14 8 0,-13 11-2,-8 6-6,2 14-13,2 3-12,4 1-1,25-4 1</inkml:trace>
  <inkml:trace contextRef="#ctx0" brushRef="#br0" timeOffset="1">306 279 17,'21'-5'30,"-21"5"-2,0 0-4,0 0-5,0 0-4,-18 14-5,18-14-2,-19 16-3,19-16-1,-13 25-2,10-8-1,5 3 0,1 2 0,6 0-1,6 3-3,0-6-5,10 3-13,-2-5-12,0-5-3,2-6 2</inkml:trace>
  <inkml:trace contextRef="#ctx0" brushRef="#br0" timeOffset="2">884 228 17,'-21'0'30,"5"5"0,-7 7-6,0 0-9,2 8-6,-3 2-4,6 3-2,2 0 0,8 0-1,9-4-1,13-4 1,4-9 0,8-3 0,7-10 0,6-5 0,0-7-1,1-3 0,-10-7 0,0 0-1,-2 0 1,-11 2-1,-8 3 1,-3 3-1,-5 6 0,-1 13-1,0 0-3,0 0-6,-16 3-16,16 9-8,0-12 1,9 22 1</inkml:trace>
  <inkml:trace contextRef="#ctx0" brushRef="#br0" timeOffset="3">1351 250 28,'0'-12'29,"0"12"1,-13 5-12,-2-3-7,1 9-5,-7 2-2,0 3-2,-2 4-1,2 1-1,3 2 1,5-1-1,3-1 1,7-3-1,6-6 1,-3-12-1,27 5 1,-4-12 0,5-5-1,0-6 1,6-6 0,-3 1-1,-3-1 1,-3 4 1,-6 1 0,-5 8 0,-14 11 0,0 0 1,0 0 0,-2 14-1,-6 2 0,3 3-1,1 2 0,4 0-3,10 2-6,-1-2-18,8-7-7,10-1-2,5-8 2</inkml:trace>
  <inkml:trace contextRef="#ctx0" brushRef="#br0" timeOffset="4">1928 250 10,'0'0'30,"-13"-17"0,13 17-2,-22-10-12,5 9-5,0 9-5,-4 2-2,0 10-2,-2 3-1,-1 8 0,2 3 0,5 0 0,6-2-1,11-4 1,7-9 0,14-10 0,9-12 0,8-11 0,16-14-1,7-6 0,5-17-1,1-1 1,-2-5-1,-7 2 1,-10 2-1,-5 8 2,-20 6 0,-14 12 1,-15 15 0,-11 12 0,-10 9 0,-4 8 1,-2 11 0,2 8-1,2 1 0,6 3-2,7-1-1,5-2-4,11 2-10,6-4-19,1-11-1,12-2 1,2-6-1</inkml:trace>
  <inkml:trace contextRef="#ctx0" brushRef="#br0" timeOffset="5">2350 414 12,'0'0'27,"-23"8"2,23-8-8,0 0-7,0 0-1,0 0-3,11-18-1,6 10-2,-4-9 0,7 1-1,0-6-2,7 3-1,-4-3 0,1 5-1,-3 1 1,-3 5-2,-4 5-1,-14 6-1,21 8-2,-21-8-1,10 22-5,-10-22-14,11 22-11,6-10-2,0-7 1</inkml:trace>
  <inkml:trace contextRef="#ctx0" brushRef="#br0" timeOffset="6">2910 284 11,'-15'7'28,"15"-7"1,0 0-7,-14 6-9,14-6-3,-19 10-3,4 2-1,-7-2-2,1 9 0,-3-1 0,4 6-1,4-2-1,7 0 1,11-4-2,10-6 1,9-7-1,14-7 0,4-6 0,5-9 0,-2-6-1,-2-3 1,-6-1 0,-10 2 0,-5 5 1,-9 3-1,-9 5 1,-1 12-1,-15-1 1,15 1 0,-25 25-1,16-7 0,2 1 1,2 1-2,7-1-2,5-6-3,18 1-16,0-10-13,5-7-1,8-5 0,3-9-1</inkml:trace>
  <inkml:trace contextRef="#ctx0" brushRef="#br0" timeOffset="7">3457 110 38,'2'-12'36,"-2"12"1,0 0-1,0 0-21,0 0-5,0 0-4,2 25-3,-6-1-1,-5 7-1,-4 5-1,-7 5-3,1 8-5,-11-1-23,2-5-5,5-8-2,5-9 1</inkml:trace>
  <inkml:trace contextRef="#ctx0" brushRef="#br0" timeOffset="8">3369 245 49,'-3'-17'36,"3"17"-1,0 0-11,0 0-13,30 0-3,-9 2-3,10 4-1,1 1-3,5 0 0,-2 4 0,-5 0-1,-2 0 0,-7 2 0,-5-2 0,-7 1 1,-9-12-1,5 19 0,-5-19 0,0 0-2,0 0-9,0 0-23,17-4-2,-6-11 0,0-2 0</inkml:trace>
  <inkml:trace contextRef="#ctx0" brushRef="#br0" timeOffset="9">3705 166 43,'0'0'29,"0"0"-8,0-18-34,16 18-10,-16 0-3,30-9-4</inkml:trace>
  <inkml:trace contextRef="#ctx0" brushRef="#br0" timeOffset="10">4123 275 21,'0'0'29,"-17"3"-1,17-3-12,0 0-3,-7-13-2,7 13-2,0 0-1,0 0-1,-11-15-1,11 15-1,-19 0-1,19 0-1,-28 8 0,14 1-1,-4 4 0,6 3 1,-1 1-1,8 4-1,3-3 1,8-1 0,6-3-2,5-5-2,10 0-8,0-5-19,6-5-6,4-2-2,-1-2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9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55 254 37,'9'-16'34,"2"4"2,-11 12-9,12-17-11,-12 17-6,0 0-3,-6 23-3,-7-7-2,-2 5-1,-1 3-3,-1-1-3,8 6-9,2-9-21,2-6-1,5-14 0,0 0 1</inkml:trace>
  <inkml:trace contextRef="#ctx0" brushRef="#br0" timeOffset="1">100 119 30,'1'-12'34,"4"0"2,1-2-3,2 0-20,-8 14-20,24-14-22,-7 8-5,-1 2 1,2 3-2</inkml:trace>
  <inkml:trace contextRef="#ctx0" brushRef="#br0" timeOffset="2">295 388 20,'-9'17'31,"9"-17"3,-16 9-14,16-9-2,21-23-3,6 4-1,-6-12-3,13 0-2,-8-14-3,8 4-3,-5 0 0,-2 3-2,-3 3 0,-6 6-1,-4 6 0,-3 5 0,5 9 0,-3-1 0,3 5 0,7 1 0,2 0 1,7 0-2,-1 2 0,-3-4-4,11 8-11,-5-2-20,-10 0 0,-24 0-2,0 0 1</inkml:trace>
  <inkml:trace contextRef="#ctx0" brushRef="#br0" timeOffset="3">577 167 24,'-4'14'35,"4"-14"1,16 14-2,3-9-16,6-5-14,7 0-14,-1 0-21,12 2-3,-6-2 0,1 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9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317 67 38,'0'0'30,"5"12"-5,-5-12-5,0 0-5,18 5-5,-18-5-2,0 0-3,5-17-2,-5 17 0,2-22-1,-11 10-1,5 0-1,-10 2 1,-5 2-1,-8 4 1,-5 8-1,-9 6 1,-2 2-1,4 8 1,-4-2 0,9 10 1,8-1 1,11 3-2,12 0 1,14-2-1,8 1 1,9-2-2,6 3-2,0-9-2,9 3-6,-11-13-9,3 0-16,-3-3-1,-3-5 0</inkml:trace>
  <inkml:trace contextRef="#ctx0" brushRef="#br0" timeOffset="1">862 55 26,'0'0'31,"0"0"2,-33-5-9,14 17-8,-12-4-5,5 13-5,-7 2-1,3 6-3,2 0 1,8 5-2,6-1 0,6 0 0,7-1 0,7-5 0,8-3-1,5-4-1,6-3-2,-3-8-7,8-1-17,2-3-6,-4-5-2,3-3 1</inkml:trace>
  <inkml:trace contextRef="#ctx0" brushRef="#br0" timeOffset="2">1077 147 39,'-23'0'33,"23"0"2,-14 15-10,14-15-10,-1 12-5,1-12-3,8 18 0,-1-4-3,6 3 0,-13-17-1,24 22-1,-10-11-1,0 1-1,4 1-3,-5-4-2,9 7-10,-12-1-20,-1-2-2,-5 0 0,-7 0 0</inkml:trace>
  <inkml:trace contextRef="#ctx0" brushRef="#br0" timeOffset="3">1012 375 44,'12'-21'35,"11"-5"1,5-3-7,-5-8-16,17 5-5,-4-1-6,-3 3-3,-4 10-8,-17 1-15,0 7-11,-12 12-1,0 0 1</inkml:trace>
  <inkml:trace contextRef="#ctx0" brushRef="#br0" timeOffset="4">1376 18 30,'21'-4'32,"6"5"2,4 7-12,-4-3-5,8 12-5,-11-4-3,5 16-3,-10 2-1,-5 8-1,-10 1-1,-8 6-2,-11 3 0,-7 1-1,-8 2-1,-6-10-1,4-1-3,-2-12-7,11-7-17,4-5-7,5-10 0,14-7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19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21 213 29,'0'0'35,"18"-3"1,-18 3-1,25-1-18,-25 1-7,19-6-7,-3 6-7,-16 0-12,14-7-18,-14 7-2,12-3 1,-12 3 0</inkml:trace>
  <inkml:trace contextRef="#ctx0" brushRef="#br0" timeOffset="1">41 145 29,'-3'-13'36,"3"13"0,26-13-1,4 10-19,-7-6-6,10-3-8,0 11-10,-4-1-24,-1 2-3,-2 0-1,-6 0 0</inkml:trace>
  <inkml:trace contextRef="#ctx0" brushRef="#br0" timeOffset="2">139 132 38,'-22'-5'33,"22"5"-3,0 0-9,5-29-3,21 20-4,2-7-4,13 4-1,3-3-3,9 0-2,3 1-1,-4 2-1,-6 10-3,-9-1-1,-5 3-2,-16 1-4,-3 12-6,-22-1-12,-1 3-11,-6-1 0,-5 1 1</inkml:trace>
  <inkml:trace contextRef="#ctx0" brushRef="#br0" timeOffset="3">0 279 44,'0'0'29,"0"0"-1,0 0-4,0 0-6,0 0-4,16-14-3,14 11-2,2-8-4,10 2-2,4-1-1,3-1-2,4 2-1,-8 1-3,-1 8-4,-19-2-5,2 9-8,-27-7-16,18 16 0,-18-16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0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234 164 24,'14'-4'30,"2"-4"-5,3 1-2,-9-10-6,8 9-4,-13-14-3,4 8-2,-9-3-2,-3 0-2,-8-1-1,-5 5-1,-3 1 0,-9 6-1,-2 4 1,-5 7-2,-2 9 0,2 4 0,2 1 0,5 13 0,1 3 1,13 3-1,5 2 1,11-1-1,5-3 1,11-2-1,9 1-1,4-14-5,12 1-7,-2-5-20,4-11-2,2-6-1,-2-6 0</inkml:trace>
  <inkml:trace contextRef="#ctx0" brushRef="#br0" timeOffset="1">527 265 18,'0'0'34,"0"-16"-1,0 16 1,0 0-16,-14 5-6,9 9-4,-11 3-4,4 6 0,-2 2-2,5 5 1,0-1-1,13-2 0,6-5 0,11-6-1,9-9 0,7-10 0,2-6 0,1-10-1,-5-5 1,-7-3-1,-7-4 0,-11 2-1,-13 4 0,-10-7-3,2 18-7,-12-1-13,7 7-13,2 7 1,14 1-1</inkml:trace>
  <inkml:trace contextRef="#ctx0" brushRef="#br0" timeOffset="2">1029 312 6,'0'0'30,"-12"12"0,12-12 2,-5 12-15,5-12-5,0 0-3,14 10-2,0-8 0,2-8 0,8 0-1,-2-6 1,7 0-2,-2-3 0,4 0-2,-6-1 0,0 4-1,-6 6-1,-3 3 0,-16 3-1,17 13 1,-13 2-1,-4 2 0,-2 2-1,-1-1-2,4 6-5,-6-7-20,10-3-9,7-2-1,2-5 0</inkml:trace>
  <inkml:trace contextRef="#ctx0" brushRef="#br0" timeOffset="3">1839 134 23,'0'0'33,"4"-14"1,-4 14-2,0 0-17,0 0-6,-23 0-3,10 12-2,-6 3-1,-5 4-1,3 0 1,0 3-1,3 0 0,9 0 1,6 2-2,8-7 0,9-2 0,7-3 0,0 0 0,-1 1 0,-3-1 0,-5 0 1,-10 0 0,-11 2 0,-8-2 0,-11 0 0,-9-4 0,3-4-3,1-1-3,3-12-16,16 1-17,16-9-1,13-9-1,17-4 1</inkml:trace>
  <inkml:trace contextRef="#ctx0" brushRef="#br0" timeOffset="4">2241 32 53,'15'0'37,"-15"0"0,20 5 0,-13 7-25,-8 1-6,-2 9-2,-8 4-1,-9 7-2,-8 5-1,-5 3-4,-2 12-5,-13-1-23,4-1-5,8-6-1,4-11 0</inkml:trace>
  <inkml:trace contextRef="#ctx0" brushRef="#br0" timeOffset="5">2055 232 48,'0'0'38,"0"0"-1,14-15-6,15 23-14,0-11-6,22 3-4,11-3-4,8-8-4,9 10-9,-3-4-28,-4-4 0,-9 5-1,-16-4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0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-11 317 19,'0'0'29,"-13"-1"1,13 1-9,27-5-5,-2-2-4,21 5-2,2-8-1,16 3-2,3-5-1,10 2-2,3-1-1,-3 2-1,-6 1 0,-9 3-1,-10 3-1,-10 3 0,-10 3 0,-16 5-1,-16-9 1,3 24 0,-13-5-2,-7 1 2,0 4 0,-3-1 0,2 3-1,3-4 1,6 0 0,11-7 0,-2-15 0,29 4 0,2-15 1,12-7-1,3-9 2,4-6-2,1-3 0,-4-2 0,-10 0 1,-12 3 0,-13 3 0,-15 2-1,-12 4 1,-13 4 0,-8 1 0,-7 4 0,-2 2-1,2 3 1,1 0-1,6 4 0,7 3 0,6 0-1,23 5-2,-18-2-5,18 2-6,21 14-21,-3-9-1,2 2 0,3-1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1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-4 53 17,'0'-12'31,"0"12"1,-2-26-4,2 26-9,16-10-5,5 10-3,-3-8-4,10 8-2,-2 11 1,4 6-4,-5 1 0,-6 6-1,-8 5 0,-9 4-1,-9 5 1,-14 7-1,-7-8 0,-1-4 0,-3 2-1,1-8-2,12 1-9,1-9-18,13-5-5,5-14-2,22 8 1</inkml:trace>
  <inkml:trace contextRef="#ctx0" brushRef="#br0" timeOffset="1">49 661 17,'-18'19'30,"4"-12"2,14-7 1,0 0-19,0 0-4,1-18-2,3 4-1,3 2-3,-3 0 0,-4 12-1,2-14-1,-2 14-1,0 0 0,0 0-1,-8 24-5,8-24-13,-1 17-16,14-6-1,3-5 0,8-6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1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22 292 36,'8'-12'33,"-1"-4"2,-5-2-12,-2 18-7,17-15-5,-17 15-3,0 0-3,5 29-1,-10-9-2,-3 8 0,-1 4-2,-2 1-2,4 2-4,-7-8-8,9-1-20,1-10-3,4-16 2,0 0-1</inkml:trace>
  <inkml:trace contextRef="#ctx0" brushRef="#br0" timeOffset="1">109 110 33,'0'0'34,"-20"-8"1,20 8-1,0 0-24,15-15-14,4 12-25,0-1-5,6 1 1,-7-1-1</inkml:trace>
  <inkml:trace contextRef="#ctx0" brushRef="#br0" timeOffset="2">418 537 4,'-12'14'32,"12"-14"0,0 0 2,0-32-15,14 5-4,4-18-4,11 0-2,-4-11-3,4 0-2,-3-4 0,0 8-2,-2 4-1,-1 9 0,-9 8-1,-5 7 0,2 8 1,-11 16-1,19-12 1,-19 12-1,28 0 0,-8 0-1,5 1-2,-3-11-13,-1 12-19,1 1 0,-9-1-2,-13-2 1</inkml:trace>
  <inkml:trace contextRef="#ctx0" brushRef="#br0" timeOffset="3">642 203 34,'0'0'34,"18"15"1,2-15-1,5-7-23,11 2-10,8 2-15,0 0-18,0 1-2,0 2 0,-5-2-1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1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351 156 7,'13'5'29,"-13"-5"-1,0 0 0,21-1-14,-21 1-5,0 0-4,0 0-2,8-13-1,-8 13 0,-12-13-1,12 13 0,-30-14 0,2 9 1,-5 3 1,-5 2 0,-5 8 0,-5 1 1,4 8 1,0 2-1,11 7 0,7 2-1,15 4 1,6-1-2,17 3 1,9-4-1,10-2 0,5-2-1,7-2-1,2-3-1,-4-6-5,4 4-6,-11-9-16,-1-1-7,1-6-1,-6-3 0</inkml:trace>
  <inkml:trace contextRef="#ctx0" brushRef="#br0" timeOffset="1">1115 69 22,'-23'-3'30,"4"6"0,-2 11-8,-16-4-7,8 12-3,-15 0-3,11 11-2,-7-4-2,11 5-1,3-1 0,10 5-2,7-4 0,13 0-1,12-6-1,9-5-3,11 1-7,3-14-12,5-4-12,7-4-2,0-4 1</inkml:trace>
  <inkml:trace contextRef="#ctx0" brushRef="#br0" timeOffset="2">1296 220 3,'-12'-2'31,"-2"1"1,14 1 2,-14 10-14,14-10-4,-4 16-4,4-16-3,12 26-2,1-12 0,5 4-3,4-2-1,3 2-2,4 0-3,-3-4-4,9 6-16,-13-5-13,-4 1-3,-8 0 2,-10-2-1</inkml:trace>
  <inkml:trace contextRef="#ctx0" brushRef="#br0" timeOffset="3">1275 482 23,'11'-19'33,"8"-1"1,5-10-1,2-4-20,9 7-4,-7-6-4,0 3-4,-2 2-6,-12 0-8,0 5-17,-7 7-4,-12 4 1,5 12 0</inkml:trace>
  <inkml:trace contextRef="#ctx0" brushRef="#br0" timeOffset="4">1698 42 5,'0'0'32,"7"-22"0,1 10 3,6 10-15,-14 2-5,30-6-4,-16 18-2,5 8-4,-8 5 1,3 11-3,-7 3-1,-1 10 0,-10 3-1,-5 11 0,-7-7-1,-5 1 1,-5-1-2,-2-7 0,5 1-6,-9-17-15,13-4-14,4-11-1,15-18 1,0 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249 22 3,'-1'-22'30,"1"22"0,0 0-5,0 0-11,0 0-5,-14 0-3,11 17-2,-6 5-2,-5 8 0,-3 6 0,-6 7 0,-4 5-2,-3 1-5,4 3-10,2 0-16,-2-11 0,12-2-1</inkml:trace>
  <inkml:trace contextRef="#ctx0" brushRef="#br0" timeOffset="1">0 215 6,'0'0'29,"-15"-9"-1,15 9-10,0 0-3,27-17-5,-1 10-4,7-7-2,10 1-1,5-2-1,7 2 0,-2 2-2,-3 5 0,-8 4 0,-9 8 1,-12 7-1,-9 8 1,-12 2 1,-9 7 0,-6-3 1,1 3 0,1-4 0,4-2 0,3-10 0,6-14 0,13 16-1,10-16 0,7-8 0,5-3-1,0-2 0,3-1-1,-1 0 0,-7 4 0,-6 4 0,-8 6 0,-16 0 1,4 16 0,-11 2 0,-7 7 0,-4 6 1,-4 5 0,-3 2-1,-3 5 0,2 2 0,2-1 0,1-1-2,4-6-3,11 5-5,-4-17-19,12-4-8,7-7-1,-7-14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2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25 127 42,'0'0'33,"0"0"1,-8 11-14,8 5-8,0-3-4,-4 5-4,4 0-2,-5 0-4,5 6-7,-6-8-14,5-4-10,1-12-1,0 0 0</inkml:trace>
  <inkml:trace contextRef="#ctx0" brushRef="#br0" timeOffset="1">79-1 30,'0'0'27,"-13"2"-3,13-2-18,12 16-28,-12-16-3,16 19-2</inkml:trace>
  <inkml:trace contextRef="#ctx0" brushRef="#br0" timeOffset="2">496 72 24,'0'0'30,"0"0"1,0 0-12,0 0-4,-16 17-4,-7-15-3,0 5-1,-4 0-3,5 1 0,0 0-2,8 1 0,14-9-1,-11 17-1,11-17 0,24 20 0,-6-11-1,8 0 1,2 2-1,2 0 0,-2 2 1,-9-1-1,-3 4 1,-13 1 1,-5 0 0,-10 1 0,-10-4 0,-3 1 0,-3-3 0,6-6-2,4-1-8,5-5-24,13 0-1,1-24 0,9 5-1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2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-3 441 15,'0'0'32,"0"0"1,-7-19-7,7 19-7,16-25-4,2 9-2,-6-10-4,11 0-1,-2-7-4,6-2-1,-1-3 0,2 2-2,-3 2 1,-1 3-2,-2 4 1,-4 5-1,-3 7 0,-15 15 0,16-10 0,-16 10-1,5 15 1,-5 2 0,-2 7 0,-1 3 0,1 3 0,2 1 0,2-1 0,1-2 0,3-5 0,8-5 1,0-8 0,8-7 0,1-8 1,4-7-1,3-8 1,0-4 0,-4-4 0,-1-6-1,-2-1 1,-4-1-2,-3 2 0,-5 4-2,0 10-1,-5-2-4,7 17-7,-13 5-23,13 3-1,-13-3-1,16 19 1</inkml:trace>
  <inkml:trace contextRef="#ctx0" brushRef="#br0" timeOffset="1">866 260 49,'-13'0'36,"13"0"0,-17-12-11,17 12-12,0 0-2,0 0-6,0 0-1,0 0-3,0 0-3,0 0-8,22 7-21,-22-7-5,20 12-2,-7-6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2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138 0 10,'0'0'29,"0"0"0,0 0-7,12 4-6,-12-4-4,-14 24-3,0-8-1,0 6-2,-7 1 0,2 4-2,-2-1 0,3 3-1,2-2 0,8 0-1,3-3 0,10-2 1,3-5 1,10-2-2,2-5 1,9-3 0,1-4-1,6 0 1,1-4-2,-3-2 0,5 1-2,-3-4-3,3 7-10,-8-4-23,-8 3 0,-7-2-1,-16 2 0</inkml:trace>
  <inkml:trace contextRef="#ctx0" brushRef="#br0" timeOffset="1">555 354 41,'0'0'34,"0"0"2,3-20-3,-3 20-24,0 0-2,0 0-6,13 10-8,-13-10-27,0 0 1,19 12-3,-19-12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2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552-3 18,'0'0'28,"0"0"-5,0 0-1,0 0-5,-20 0-4,20 0-3,-31 6-3,8-1-2,-9 1-1,-1 6-1,-4 0-1,-3 6 0,-2 2-1,1 1-1,6 1 1,8 2-1,9-1 0,8-3-1,13 0 0,10-3 1,15 0-2,8-1 2,5-1-1,-2-1 0,0 2 0,-6 1 0,-10 1 1,-10 4 1,-19 1 0,-13 3 1,-14-2 0,-10 0 0,-8-4 1,-5-4-1,-2-8 0,5-6-1,8-7-1,7-9-2,19 2-7,9-3-25,14-3 1,9 4-3,10 0 1</inkml:trace>
  <inkml:trace contextRef="#ctx0" brushRef="#br0" timeOffset="1">1009 109 22,'0'-12'28,"0"12"-3,0 0-6,-23 16-5,11 4-4,-12 2-3,1 7-2,-9 3-1,1 3-1,-1-1-1,5 3 1,6-7-2,5-1 1,6-8 0,8-3-1,4-5 0,-2-13 1,19 15-1,-2-12 1,5-3-1,7-3 1,5-4 0,8-1-1,3-2 1,7-2-1,1 0-1,-4-1-2,2 7-3,-16-8-9,-1 6-17,-13 3-4,-21 5 1,0 0 0</inkml:trace>
  <inkml:trace contextRef="#ctx0" brushRef="#br0" timeOffset="2">953 285 2,'13'-5'26,"4"-9"1,18 6-1,4-5-15,3 5-12,3-1-13,-6-4-9,5 9-3,-22-7 0</inkml:trace>
  <inkml:trace contextRef="#ctx0" brushRef="#br0" timeOffset="3">1071 142 24,'1'-12'31,"7"-5"1,14 3-2,8-1-22,9 5-6,0-4-12,1 2-18,6 6-3,-6-2 1</inkml:trace>
  <inkml:trace contextRef="#ctx0" brushRef="#br0" timeOffset="4">1708 31 16,'19'2'30,"-19"-2"1,0 0-5,21 13-11,-21-13-2,1 21-2,-1-21-3,-21 27-1,4-7-2,-6 6-1,-7 1 0,2 5-1,-5-2-2,3 2 1,3 0-2,8-1 1,5-3 0,8-3 0,8-3-1,6-2 1,9-2-1,2-4 1,8-3 0,4-6 0,1-4-1,4-4 0,2 0-2,-5-8-4,8 5-9,-8-5-21,-6 0 0,-5 0-1,-8 1 0</inkml:trace>
  <inkml:trace contextRef="#ctx0" brushRef="#br0" timeOffset="5">1700 278 27,'0'0'31,"0"0"0,14-5 0,4 3-27,5 0-15,1-1-17,12 0-1,-10-6-1</inkml:trace>
  <inkml:trace contextRef="#ctx0" brushRef="#br0" timeOffset="6">1843 82 40,'0'0'33,"8"-15"1,7 13-2,6 0-27,12 7-12,1 3-22,4-7-3,4 4 0,-8-5-1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3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209 210 19,'10'-11'30,"-10"11"1,0 0-5,-16 15-11,-1-3-3,6 12-4,-8 0-3,4 8-1,-2 0-2,-1 2 0,1 3-3,-2-3-1,5-2-6,-4-8-9,6-4-15,-1-5-2,0-10 1</inkml:trace>
  <inkml:trace contextRef="#ctx0" brushRef="#br0" timeOffset="1">61 142 10,'0'0'30,"12"-13"1,-12 13 1,30-11-15,0 2-8,17 3-3,8-6-3,11 3-1,7 0-2,2 2 0,-6 5 0,-5 4 0,-17 6 0,-18 6 1,-19 7 1,-18 5 1,-19 1 1,-11 7 0,-11-2 1,-5 2-1,-3-5 0,1-4 0,13-7-1,12-2-2,12-7-1,19-9-1,0 0-1,28-6-3,3 6 1,8-5-2,0 7 1,-2 1-1,-1 6 1,-13 3 1,-3 5 3,-12 5 2,-13 0 1,-10 6 1,-17-1 2,-14 5 0,-13-6 1,1-1 0,-9-6-2,4-1 0,3-6-2,11-4-4,14-5-6,13-6-26,22 3-1,-3-24-2,17 6 1</inkml:trace>
  <inkml:trace contextRef="#ctx0" brushRef="#br0" timeOffset="2">734 601 9,'-16'4'31,"16"-4"0,-13 6-6,13-6-7,6-16-4,6-6-4,15-3-4,8-11-2,10-9-2,6-6 0,9-4-1,-9-1 1,13 0-1,-6 6 0,-3 7 1,-8 7-1,-6 14 0,-13 11 1,-7 12 0,-2 11 0,-20 11 1,-10 6-2,-13 8 1,-1 6-1,0 4 1,-5 0-1,1-1-1,1 0-1,0-7-5,12 3-12,7-12-18,-3-6 0,0-9 0,12-15 0</inkml:trace>
  <inkml:trace contextRef="#ctx0" brushRef="#br0" timeOffset="3">981 331 33,'0'0'34,"21"-6"-1,-1 7 0,5 1-26,6 3-4,7-4-7,5-7-24,6 8-5,0-9 1,3 0-1</inkml:trace>
  <inkml:trace contextRef="#ctx0" brushRef="#br0" timeOffset="4">1863 144 4,'0'0'32,"0"0"0,0 0 3,0 0-15,2 17-6,-2-17-2,-18 18-1,0-6-4,3 8 0,-13 5-3,0 6-1,-2 6-1,-6 2-2,1 5-3,-2-3-5,8 2-21,-5-4-8,6-8 0,5-9 0</inkml:trace>
  <inkml:trace contextRef="#ctx0" brushRef="#br0" timeOffset="5">1633 134 31,'14'-12'34,"-14"12"0,26 3-1,2 1-23,2-3-4,12 1-2,7-2-2,13-10-5,8 3-1,2-12-1,4 4 0,-9-6-1,-3 3 1,-11 1 1,-13 4 4,-10 6 2,-14 2 3,-16 5 1,4 16 1,-10 4 0,-10-2 0,-1 13-1,-8-1-2,-3 7 1,-3 4-3,1 4 0,-5-3 0,5 0-2,2 0-1,1-10-3,15 0-6,-5-17-6,17-15-13,0 0-8,0 0 2,25-32-1</inkml:trace>
  <inkml:trace contextRef="#ctx0" brushRef="#br0" timeOffset="6">2233 272 25,'18'-1'21,"-6"1"-3,2-2-7,-14 2-21,16-11-8,-3 8-4,-15-9-3</inkml:trace>
  <inkml:trace contextRef="#ctx0" brushRef="#br0" timeOffset="7">2272 255 7,'0'0'30,"14"0"2,-14 0-9,21 5-3,-21-5-2,31 2-3,-12-6-4,12 6-3,-3-7-1,11-1-3,0-7-2,3-2 0,2-3-2,-2-2-1,-4 1 1,-6-1-1,-1-2 1,-6 4-1,-7 2 0,-5 4 0,-13 12 1,16-18 1,-16 18-1,0 0 1,0 0 0,0 0 1,-12 11 0,5 2 0,-3 0 0,0 7 0,-3 2-1,0 3 1,-2 4-1,-3 6 0,-5 2-1,0 1-3,1 4-5,-8-6-20,8-1-9,5-6-2,-1-5 1</inkml:trace>
  <inkml:trace contextRef="#ctx0" brushRef="#br0" timeOffset="8">3168 134 16,'0'0'30,"21"-8"-4,-21 8-7,17-3-3,-17 3-1,7 14-3,-17-2-2,1 15-2,-15 3-2,-5 12-1,-8 2-1,-1 7 0,-3 0-2,5-2 0,4-2-1,9-8 0,7-5 0,13-9 0,10-7-1,15-7 1,10-6 0,9-4-1,7-5 1,7-2-1,2-4 0,0-3-1,1-1-2,-12-3-3,-4 4-6,-21-4-16,-5 3-7,-17-1-2,-12 2 1</inkml:trace>
  <inkml:trace contextRef="#ctx0" brushRef="#br0" timeOffset="9">3039 466 9,'0'0'30,"18"7"0,9-12 1,9-1-14,8 2-12,9-1-7,-2 3-22,-11-10-5,1 3 0,-13-5-2</inkml:trace>
  <inkml:trace contextRef="#ctx0" brushRef="#br0" timeOffset="10">3276 205 45,'2'-13'35,"-2"13"1,26-18-2,3 13-26,3 0-4,9 0-4,7 3-4,-3-3-16,3 2-14,-1 3-2,-8-1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4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304 102 4,'12'-13'28,"3"6"1,-15 7-9,17-13-3,-17 13-4,0 0-2,14-4-4,-14 4-1,0 0-2,-19 17-1,3-1-1,-9 5-1,-6 7 0,-3 6 0,-8 5 0,1 3-1,-1 0 1,5 2 0,4-4-1,12-5 1,6-8 0,9-5-1,13-6 1,8-7 0,10-6-1,4-3 1,7-5 0,4 0-1,-1 0 1,2 0-1,-6 0-1,-2 0-1,-6-2-5,-3 7-9,-6-4-17,-18 4 0,0 0-1</inkml:trace>
  <inkml:trace contextRef="#ctx0" brushRef="#br0" timeOffset="1">295 287 34,'25'-3'29,"10"4"2,4-1-16,-4 0-13,9-3-11,-5-6-19,3 4 0,-13-8-1</inkml:trace>
  <inkml:trace contextRef="#ctx0" brushRef="#br0" timeOffset="2">469 77 0,'-5'-14'29,"18"15"-1,3-1 1,13 1-15,8 6-11,5 0-15,7 7-14,-9-8 0,3 8-3</inkml:trace>
  <inkml:trace contextRef="#ctx0" brushRef="#br0" timeOffset="3">884 147 16,'0'0'31,"0"0"0,-6 20 1,16-5-19,-1-1-4,13 8-2,-3-3-1,7 6-1,-6-3-2,7 3 0,-6-2-1,-2-1-4,2 1-6,-15-5-13,-3 2-12,-5-2-2,-6-3 2</inkml:trace>
  <inkml:trace contextRef="#ctx0" brushRef="#br0" timeOffset="4">796 494 13,'7'-16'32,"14"-1"-1,6-8 2,0-4-16,16 2-9,5-7-1,4 2 0,-4 0-3,-1 3-3,-6 7-4,-12 0-12,-6 10-17,-3 7-2,-20 5 1,12-2-1</inkml:trace>
  <inkml:trace contextRef="#ctx0" brushRef="#br0" timeOffset="5">1375 524 43,'16'-12'34,"-16"12"2,0 0-3,19-2-25,-19 2-5,15 1-12,-15-1-23,18 13-3,-18-13 1,13 21-1</inkml:trace>
  <inkml:trace contextRef="#ctx0" brushRef="#br0" timeOffset="6">2212 67 6,'0'0'23,"17"-10"-3,-17 10-1,0 0-2,0 0-3,0 0-2,0 0-1,0 0-2,0 0-2,-22 2 0,22-2-3,-23 13 0,7 0-1,-7 3 0,0 9 0,-5 7-1,0 8 0,-9 7 0,2 6 2,-3 4-3,7 2 1,5-6 0,10-5-1,6-7 1,16-8-2,10-12 1,13-12-1,11-14-1,9-9 1,4-10-1,2-10 1,-1-4-1,-9-3 0,-6 2 1,-12 5 0,-15 7 0,-8 7 1,-4 20 0,-32-7-1,1 17 1,-4 4-1,-1 4 0,1 2-1,3 5-3,2-9-9,9 1-22,10-2-1,11-15-1,7 12 1</inkml:trace>
  <inkml:trace contextRef="#ctx0" brushRef="#br0" timeOffset="7">2545 414 24,'0'0'34,"0"0"1,0 0 0,-20 13-18,18 4-6,-5-6-3,-3 5-2,6-3-2,1 0-1,3-13-1,7 12 1,-7-12-2,0 0 1,12-21-1,-1 8 0,-6 1-1,-4-2-5,-1 14-14,7-12-18,-7 12 0,0 0-2,0 0 1</inkml:trace>
  <inkml:trace contextRef="#ctx0" brushRef="#br0" timeOffset="8">2936 111 29,'0'0'31,"0"0"1,-5-12-13,5 12-4,0 0-5,23-13-2,-23 13-3,32-17-1,-9 5-1,5 2-1,0 1-1,0 6 0,-4 5 0,-6 8-1,-7 10 1,-9 9 0,-15 8 0,-5 9 1,-11 1 0,-2 0 1,-2-4 0,3-1 0,4-8 0,9-7-1,6-9 0,16-6 0,9-8 0,9-6-2,9-3 1,3-2-1,0 0-1,-2-2-1,3 3-5,-12-4-16,1 4-14,-6 0-1,-3 3 0,-16 3 1</inkml:trace>
  <inkml:trace contextRef="#ctx0" brushRef="#br0" timeOffset="9">3538 65 32,'0'0'33,"0"0"2,0 0-11,0 0-8,14-1-4,-14 1-3,17-4-3,-17 4 0,32-5-2,-10 2-1,10-1-1,4-1-1,3 0 0,3-3-1,2-1 0,1 1 1,-6 1-1,-7 2 1,-8 3 0,-11 6 1,-10 9 0,-10 4 0,-11 12 1,-7 2 0,0 5-1,-4 3 0,3 2 0,5-2-2,2-7-1,8-2-4,-3-16-12,10 3-23,4-17 0,-4 15 0,4-15-1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5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696 60 1,'-31'-2'4,"-4"2"0,-4 2 1,-3-2-1,-2 8 1,-2 5 0,-1 5 1,-1 2-1,2 7 0,2 3-1,4 4 0,3 8 0,7-2-1,5-1-1,10 0 0,9 1-1,8-7 0,7 1 0,8-8 0,8-4 0,-3-9-1,9-5 1,-3-5-1,-1-3 1,-5 0 0,-6-3 0,-16 3 0,0 0 1,-18 3 0,-6 6 0,-9 4 1,-6 3 1,-5 8-1,0 0-1,7 7 0,6-3 0,2 2 0,10-3-1,12 0-1,8-3 1,14 1 0,5-6-1,11 4 1,-1-1 0,8-6 0,3 1-1,1-6 1,-4-1 0,-4-5 0,-6 4 0,-8-9 1,0-7-1,-20 7 0,13-9 0,-13 9-1,-13 2 1,13-2-1,-14 2-1,14-2 0,-6 22 1,6-22 0,22 27 0,1-15 0,9-6 0,9 5 1,9-6 0,3-4-1,7 1 0,-3 0 1,-2-1-1,-5 0 0,-6 0 0,-9 2-1,-11 1 1,-8 1 0,-16-5 0,7 19 0,-14-7 0,-2 3 0,0 1 0,1 1 0,4 0 0,6-2 0,8 0 0,8-2 1,6-3-1,8-2 0,6-2 0,5-4-1,8-3 1,0-3-1,1-2 0,0-1 0,-4-3 0,-6 1 0,-5 1 0,-7 3 1,-15 0-1,-15 5 1,13 0-1,-13 0 1,0 0-1,-12 17 1,12-17-1,-2 19 2,2-19-1,23 17 0,5-12 0,11 0 0,12-2 1,12-2-1,9-2 1,7-2-1,7-2 0,0-2 1,-3 0-1,-4-3 0,-6 0 0,-7 1 0,-11-1 0,-10 4 0,-10 2 0,-10 3-1,-11 3 1,-14-2 0,7 16-1,-14-4 1,0 1 0,4 1 0,3 1 0,9-1 1,8 0-1,18-7 1,11-1-1,14-3 1,10-5-1,11-5 0,10 0 0,4-4 0,2-2-1,-4-1 1,0 2-1,-10 2 1,-3 3-1,-12 1 1,-8 2 0,-10 4-1,-9 1 1,-11 2-1,-5 3 0,-6-1 1,-6 1 0,0 2 0,-13-8 0,25 17 0,-10-8 1,10-1-1,1 0 1,7-2 0,10-3-1,9-3 1,4-3-1,9-6 1,6-4-1,4-1 0,2-5 0,-3 2 0,-5-2 0,-10 4 0,-8 3 0,-14 3-1,-11 7 1,-13 3-1,-13-1 1,-2 17 0,-8-2-1,1 0 1,0 2 0,9 2 0,7-2 0,13-1 0,13-2 1,13-5-1,13 1 0,15-7 1,4-3-1,13-3 0,4-4 0,3-2 0,3-6 0,-3 2 0,-8 0 0,-8 2 0,-8 3 0,-11 3 0,-12 4-1,-12 4 1,-8 3 0,-8 2-1,-2 1 1,1 0 0,0 2 1,5-2-1,6-3 0,10 0 1,2-5-1,8-1 1,3-1-1,2-3 0,3-3 1,-1 1-1,-5-2 0,-4 3 0,-5 0 0,-5 1 0,-6 2 0,-3 4 1,-4 0-1,-3 3 0,2 2 0,1 0 0,7-1 0,6 0 0,5 0 0,10-2 1,6-3-1,10-2 0,4-2 1,6 1-1,-3-5 0,0 3 0,-7 0 1,-7 2-1,-10 2 0,-11 1-1,-13 1 1,-8 3 0,-5 2-1,-4-1 1,-14-6 0,24 12 0,-4-7 0,6-3 0,10 1 1,6-1-1,7-2 0,10-2 0,3 2 0,5 0 0,2 0 0,-3 3 0,1 1 0,-4 3 0,-6-2 0,-5 4 0,-4-4 0,-7 3 0,-5-2 0,-2 2 0,-2-3 0,-1 0 0,4-1 0,0-3 0,2 0 0,5-2 0,0 0 0,0-1 0,2-1 0,-3 2 0,-1 0 0,4 2 1,-4-1-2,2 2 1,7 0 0,2-2 0,4 0 0,10-3 0,5 1 1,2-3-1,2-1 0,4-2 0,-3 1 0,-3-1 0,-2 2 0,-11 1 0,-10 4 0,-5 2 0,-8 1 0,-5 8 0,-5 2 0,-5 0 0,-2 2 0,2-2 0,7-2-1,3-3 1,8-5-1,4-9 0,1-4 0,7-5-1,1-5 1,1-3 0,-4 2 0,-3 0 0,-7 5 1,-11 2-1,-1 5 0,-7 5 0,-4 3 0,-16 2 0,23 5 1,-9 0-1,6 1 1,9-1 0,10 0 1,11-2-1,11-1 0,11-2 1,8-2-1,7 1 1,4-2-1,-1 2 0,0-1 1,-6 4-2,-6-1 1,-6 2-1,-8 1 1,-12-2-1,-5 2 0,-8-3 0,-3-2 1,-6-1-1,-2-5 2,-4-1-1,-3-1 1,2-1 0,-4-1 0,1 1 0,-2-1-1,1 0 1,-3 2-1,1 1 0,1-3 0,1-1 0,2-1 0,2-1 0,2-1 0,1-1 0,3 1 0,5-5 0,-1 5 0,1 0 1,-2-4-2,-4 6 2,-5 0-1,-4 3 1,-5-1-2,-14 11 2,14-11-2,-14 11 0,0 0 1,0 0-1,0 0 1,18-1-1,-18 1 1,25 0-1,-6 0 1,2-5 0,3-1 1,4-9-1,-1 1 0,0-12 0,-3-1 1,-1-7-1,-4-7 0,-6-2 1,-3-3 0,-6-1 0,-6 1 0,-6 6 0,-7 1 0,1 6 0,-5 9 1,-1 7-2,-5 6 1,1 8-1,3 10 1,0 3-1,5 4-1,3 3 1,1-3 0,7 0 1,5-14 0,1 13 0,-1-13 0,15-14 0,-7-3 0,3-7 1,-2-5-1,-5-2-1,-3-1 0,-6-2 0,-7 0 0,-11-3 0,-4 8 0,-14 3 0,-5-1-1,-10 7 1,-4 0 0,-7 10 0,0 7 0,-2 3 0,3 3 0,6 6-1,7 6 1,8-1-1,10 6 1,10-8-1,11 0 1,10 3 1,4-15-1,0 0 1,14 4 0,-14-4 0,10-16 0,-16 1 0,-7-4-1,-8 4 0,-10-2 0,-13 3 0,-4 2 0,-8 3 0,-5-1-1,3 10 1,-3 0 0,8 2 0,7 6-1,9-6 1,8 8-1,11-9 1,18-1 0,-18 11 0,18-11 1,0 0-1,0 0 1,0 0-1,-21 1 1,5-1 0,-7-9-1,-10 7 0,-9-7 0,-13 8-1,-6-7 1,-8 4 0,-3 4-1,-5-2 1,0 2 0,5-2 0,6 2-1,10 0 1,12 0 0,11 2 0,12-2 0,21 0 0,-16 2 0,16-2-1,0 0 1,0 0 0,0 0 0,-14 4 0,-7 4 0,-9-8 0,-9 9 0,-11-9-1,-11 10 1,-6-9 0,-6 10 0,-4-4 0,-1 0 0,-5 1 0,1-4 0,5 3 1,6-6-1,3-2 1,6-1-1,4-7 0,4 4 0,3-4 1,5 4-1,-1-3 0,-1 6 0,-1 2 0,0 0 0,1 0-1,-3 2 1,1 5 0,5-4 0,2-3 0,1 2 0,7-2 0,-1 0 0,5 0 1,3-4-1,-2-2 0,-2-6 0,-1 12 0,-4-11 0,-1 9 0,-3-7 0,-8 8 0,-4-6-1,-2 7 2,-1 7-1,0-6 0,0 8 0,5-6 0,3 5 0,8-5 0,6 8 0,5-11 0,8-7 0,5 7 1,2-9-1,14 9 0,-20-9 0,20 9 0,-26-10 0,6 8 0,-6 8 0,-5-7-1,-4 8 1,-8-7 0,-1 9 0,-3-1-1,0 3 2,2-4-2,4-2 1,2 2 0,5-4 0,4-3 0,4 0 0,-1 0 0,5 0 0,-3 0 0,1 2 0,-5 0 0,-4 0 0,0 9-1,-6-6 1,-2-1 0,-1 1 0,-2 0 0,2-2 0,3 1 1,3-3-1,1-1 0,3-3 0,0 0 0,1-2 0,2-7 1,-3 6-1,-6-7 1,0 8-1,-7-6 0,-2 8 0,-6-4 1,1 9-1,-1 5-1,1-4 1,4 6-1,5-4 1,7 7-1,5-7 1,8 5-1,2-4 0,21-6 2,-20 5-1,20-5 1,0 0-1,-14-6 1,14 6-1,-12-17 1,3 0 0,-3 5-1,-2-3 0,-6 3 0,-3 1 0,-10 0 0,-2 1 0,-6 5 0,-4 4-1,-4 1 1,-2-1 0,2 3 0,5 5 0,3-3-1,13 4 1,2-4 0,12 2 1,1-4-1,13-2 0,0 0 1,-18-10-1,18 10 1,-19-10-1,19 10 0,-31-11-1,8 9 1,-6 2 0,-4-1 0,-4 1 0,1 0 0,-2 0 0,0-2 0,4 2 0,5-1 0,4-1 0,8 1 0,2 0 0,15 1 0,-20-4 0,20 4 0,-18-3 0,4 3 0,-2 0 0,-7 2-1,-4-1 1,-4 3 0,-5-2 0,-5 3 0,-3-3 0,0 3 0,-4 3 1,2-3-1,2 4 0,4-7 0,2 3 0,6-3 0,2-2 0,9 0 0,-3-7 0,5 5 0,2-5 0,-2 5 0,0-6 0,-3 8 0,-3 0 0,-4 0 0,-5 0 0,-8 0 0,-7 7 0,-2-6 0,-3 8 0,-2-7 0,-4 7 0,0-3-1,1 5 1,10-11 0,-2 0 0,3 0 0,5-2 0,4 2 1,4-10-2,1 0 2,5 1-1,2 6 0,4-8 0,-2 7 1,6-3-2,0 3 1,3 4 0,2-2 0,14 2-1,-18-1 1,18 1 0,0 0-1,0 0 1,0 0 0,0 0 0,0 0 0,0 0 0,0 0 0,0 0 0,-19-9 0,-4 8 0,-5-2-1,-15 1 1,-2 0 0,-6 1 0,-3-2 0,-1 1 0,-3-1 0,3 0 0,3 0 0,9 0 0,0 0 0,8-1 0,3 0 0,5 1 0,5 0 0,2-1 0,3 1 0,2-1 0,-2 1 0,-1 0 0,-3 0 0,-5 2 0,-3 1 0,-6 1 0,-6 2-1,-7 3 1,-3 1 1,-5 2-1,-2 1 0,2 0 0,-3-3 0,5 0 0,2-2 0,4-3 0,2-4 1,6-3-1,1 0 0,3-2 0,4 0 0,2 2 0,0 0 0,3 1 0,1 1 0,3 3-1,3 2 1,4 1 0,0-1 0,3 2-1,13-4 2,-21 6-1,21-6 0,-19-3 0,19 3 1,-25-9-1,9 2 0,-7 0 0,-5 2 0,-12 2 0,-1 1 0,-10 4 0,-1 4 0,-4 2 0,1 2 1,1 0-1,3 4 0,11-5 0,5 1 0,3-4 0,9 1 0,6-5 1,17-2-1,-19 4 0,19-4 0,-15 3 1,15-3-1,-24 0 0,9 0 0,-7 6 0,-4-6 0,-3 6 0,-5-6 0,-1 9 0,3-9 0,3 9 0,1-9-1,7 4-1,4-4-3,17 0-3,-17 16-6,17-16-7,4 23-8,-4-23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8-03-04T23:29:28.25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279 134 15,'16'-10'24,"-16"10"-7,0 0-2,14-8-1,-14 8-4,0 0-2,0 13-1,0-13-1,-9 20 0,2-8 1,4 5-1,-6 1 0,0 4-1,-3 1-2,1 3 1,-3 1-2,-1 2 0,0-2-1,1-2 0,0-1 0,7-5-1,0-4 0,2-3 0,5-12-2,0 0-1,3 13-3,-3-13-7,0 0-11,18-10-8,-18 10 0,23-12 0</inkml:trace>
  <inkml:trace contextRef="#ctx0" brushRef="#br0" timeOffset="1">134 103 6,'19'-10'23,"-19"10"-4,0 0-3,22-11-2,-9 7-2,8 1-4,3-6-1,15 4-2,5-5 1,13 3-1,-2 0-1,5 3-1,-6 2-1,-6 7 0,-9 1 1,-9 6-2,-18 3 1,-12 4 0,-9 3 0,-17 0 0,-7-3 0,4 2 1,-7-3-1,1-1 0,-2 0-1,5-3 0,2 0 0,11-4 0,3 0-1,0-2-1,16-8 1,-14 6-1,14-6 0,16-6-1,1 2 1,1-1 0,10 3-1,4 0 1,1 7 0,-7 3 0,-5 6 0,-5 6 0,-5 4 1,-10 5 0,-14 1 1,-9 1 0,-6-2 1,-3-1 0,-3-6 0,-3-3 0,1-8 0,7-4 0,0-7 0,2-4-2,1-4 0,-2-2-1,-2 0 0,-4-2-1,4 2-2,-3 2-1,7 6-6,-3 1-13,6 4-8,10 0 1,13-3 1</inkml:trace>
  <inkml:trace contextRef="#ctx0" brushRef="#br0" timeOffset="2">1109 97 8,'0'0'25,"0"0"1,-13 10-7,-2-7-3,4 9-4,-11-4-1,4 8-2,-9-3-1,3 6-1,-6 3-1,2 3-2,-2 4-1,0 5 0,3-1-1,3 4-1,5-3 0,10-2 0,5-5-1,10-3 1,15-6-2,5-7-3,15 2-9,2-9-19,3-4-2,-3-2 2,-3-3-2</inkml:trace>
  <inkml:trace contextRef="#ctx0" brushRef="#br0" timeOffset="3">1316 198 13,'-9'-14'28,"9"14"1,0 0-1,0 0-11,0 0-6,0 0-3,6 16-3,-6-16-2,10 18 0,1-7 0,1 5-1,9-2 0,1 3 0,-2 0-1,1 1 0,2 1-3,-4-4-2,3 5-6,-7-8-13,-7 1-8,1-1-2,-9-12 1</inkml:trace>
  <inkml:trace contextRef="#ctx0" brushRef="#br0" timeOffset="4">1323 427 13,'15'-22'28,"-5"-6"0,9-3 0,-5 6-15,-7-4-3,3 6-3,1-1-3,-5 6-2,4-1-1,1 5-1,-3 3 0,-8 11-2,30-15-4,-30 15-5,23-9-8,-7 9-11,-16 0 1,0 0 1</inkml:trace>
  <inkml:trace contextRef="#ctx0" brushRef="#br0" timeOffset="5">1736 0 6,'0'0'23,"0"0"1,0 0-8,2 19-3,-2-19-1,14 25-3,-4-8 0,12 10 0,2-3 0,10 10-2,-1 0-1,2 4 0,-8 1-2,1 5 0,-9-4-1,-9 1 0,-15-1-1,-6-4 0,-14-2 1,-4-2-1,-4-5-1,-4-4-1,2-2-3,-2-8-6,12-1-16,-1-5-9,10-2-1,16-5 0</inkml:trace>
  <inkml:trace contextRef="#ctx0" brushRef="#br0" timeOffset="6">2457 390 18,'0'0'21,"-7"-13"-3,7 13-3,0 0-1,16-9-3,3 9-2,0-3 0,13 5-2,8-4 0,13 2-1,9-2-1,15 4-1,4-5 0,5 1-2,-8-3 0,9 2 0,-11-3 0,-6 1 0,-17 0-1,-15 4 1,-12-2 0,-13 7 0,-13-4 0,-14 16 1,-5-6-1,-4 3-1,0 0 0,2-2-1,2-1 1,19-10-1,0 0 1,0 0-1,17-13 1,8-3-1,1 1 1,2-2-1,0 1 1,-5 2-1,0 2 0,-9 3 0,-14 9 0,5-13 1,-5 13-1,-8-13 0,8 13 0,-20-19 0,9 8 0,-1-1 0,0-1 0,5 0 0,7 13-2,-23-20-6,23 20-16,0 0-10,-16-6-2,16 6 0</inkml:trace>
  <inkml:trace contextRef="#ctx0" brushRef="#br0" timeOffset="7">4234 115 12,'14'-7'11,"-14"7"-1,0 0-1,0 0-2,0 0 1,5 12 2,-5-12-1,0 0 1,0 0-1,2 12-1,-2-12-1,0 0 0,0 0-2,15-2-1,-15 2-1,11-14 0,-7 3-1,4-3-1,-8 0 1,-8-2-1,0 2-1,-4 3 1,-7 1-1,-2 6 0,-7 4 1,-2 9-1,-7 2 1,4 8-1,-10 6 1,1 9 1,1 2-1,2 6 1,3 2-1,6 0 1,11 0-1,10-6 0,11-5 0,15-8 0,10-10 0,10-8 0,9-7-1,1-8-1,-1-1-3,-6-6-3,4 9-10,-16-2-15,-10 2-1,-4 4 0</inkml:trace>
  <inkml:trace contextRef="#ctx0" brushRef="#br0" timeOffset="8">4457 258 13,'-2'-12'25,"2"12"2,0 0-10,0 0-1,-9 21-4,9-21-3,-17 29-1,3-14-1,7 11 0,-6-3-2,8 2 0,-2-3-2,9 0 0,3-3 0,4-4-1,7-8-1,8-6 1,4-9-1,6-6 0,1-7 0,-1-1 1,-6-2-2,-4 0 0,-3 3-2,-8 0-1,-4 9-2,-12 0-10,3 12-14,0 0-6,-3-13 1,3 13 1</inkml:trace>
  <inkml:trace contextRef="#ctx0" brushRef="#br0" timeOffset="9">4831 282 17,'0'0'27,"0"0"0,11 12-10,-11-12-4,1 29-2,-6-11 0,4 4-3,-6-3-2,3 3 0,-4-8-1,7 1 0,1-15-1,0 0 0,0 0-1,29-23-1,-10 2 0,7-1 1,0-4-2,3 3 0,-4 2-1,-1 5 0,-7 6 0,-17 10-1,20-2-3,-20 2-3,8 12-7,-8-12-10,0 15-10,0-15-1,0 0 1</inkml:trace>
  <inkml:trace contextRef="#ctx0" brushRef="#br0" timeOffset="10">5329 263 6,'0'0'30,"0"0"0,0 0 1,-2 17-12,2-17-5,-12 29-4,8-15-3,4 6-2,0-8-1,4 3-1,-4-15 0,15 17-1,-15-17 0,23 0-1,-8-10 2,2 1-2,-1-5 0,0-2 0,0-1 0,1 2-2,-5 1 1,-5 1-2,-7 13-4,13-20-6,-13 20-20,0 0-2,12-7-2,-12 7 2</inkml:trace>
  <inkml:trace contextRef="#ctx0" brushRef="#br0" timeOffset="11">5866 235 43,'0'0'25,"0"0"-1,0 0-4,-10 12-5,-8-7-4,3 7-3,-10-1-2,2 5-2,-3 1-1,5 1-1,-1 4 0,7 0-2,8-3 1,7-4-1,12-3-1,5-7 1,8-7 0,5-7-1,2-5 1,3-7 0,-5-1 0,-1-3 0,-7 1 0,-3 6 1,-8 1 0,-11 17 0,10-12 0,-10 12 0,0 0 0,-12 22-1,3-8 2,3 3-2,0 1-2,2-1 1,8 0-4,-4-17-8,22 12-20,7-12-2,6-7 1,9-5-1</inkml:trace>
  <inkml:trace contextRef="#ctx0" brushRef="#br0" timeOffset="12">6385 77 32,'16'-23'33,"-1"6"2,-8 2-1,-3 1-21,10 11-2,-14 3-3,14-3-1,-14 3-3,0 15-1,-7-1 0,-3 9 0,-8 4-2,-3 6 1,-3 4-2,-3 2-2,-1 6-3,-4-6-7,10-2-23,0 0-2,5-8-1,1-7 2</inkml:trace>
  <inkml:trace contextRef="#ctx0" brushRef="#br0" timeOffset="13">6203 258 10,'-1'-13'29,"1"13"1,18-18 1,-3 7-15,12 8-6,5-4-3,11 4-1,0-2-1,6 5-2,-4-2 1,0 7-1,-10-1 1,-5 4-1,-16 4 0,-11 5 0,-6 0 2,-4 6-1,-5-2-1,2 2 1,2-3-1,10-4 0,11-10-1,12-4 0,7-9 0,9-6-1,2-6 0,3-4 0,-4-3-1,-10 3 0,-10 5 0,-13 5-2,-9 13-2,-19-8-5,5 13-24,-7 5-5,2 2-1,3-1 2</inkml:trace>
  <inkml:trace contextRef="#ctx0" brushRef="#br0" timeOffset="14">6989 326 37,'-10'19'32,"-4"-4"0,13 2 0,0-5-27,1-12 0,9 17 1,-9-17 1,27-7-2,-12-8 0,6 1 1,-1-8-1,3 4-1,0-4-1,1 3 0,-4 1-2,-3 6-1,2 5-2,-19 7-4,30-5-9,-30 5-9,20 2-12,-7 3-2,0 0 1</inkml:trace>
  <inkml:trace contextRef="#ctx0" brushRef="#br0" timeOffset="15">7557 286 31,'0'0'33,"0"0"1,-16 7-1,1-8-21,15 1-5,0 0-1,0 0-3,0 0 0,15 1-2,5-10 0,-1-3 0,4 0-1,-3-3 1,-4-1-1,-3 5 0,-13 11 1,-9-12 0,-14 14 2,-3 13-1,-7-1 0,-1 9 1,0 3 0,12 3 1,6-1-1,16 3 0,15-8-2,13-4-2,14 5-7,6-11-29,3-6 0,-1-6-2,-4-8 0</inkml:trace>
  <inkml:trace contextRef="#ctx0" brushRef="#br0" timeOffset="16">8143 282 7,'0'0'25,"0"0"1,0 0-9,0 0 0,0 0-5,26 4-1,-5-1-3,11 1 0,5-4-1,12 1 0,2-4-2,14-2-1,-3-1-1,1 1-1,-8-1-1,-10 4 1,-8 2-1,-14 5 0,-23-5 1,1 25-1,-20-6 0,-5 3 1,-5 0-1,5 0 0,1-7-1,14-1 0,9-14 1,25-1-1,12-12 0,15-4 0,8-6 1,4-3-1,2-3 0,-6 1 0,-13 3 0,-10 1 0,-14 5 0,-18 1 0,-13 1 1,-15 5-1,-9 0 1,-10 4 0,-4-2 0,0 5 0,-1 1-1,8 1 1,4 2-1,11 2-2,10 4-1,14-5-7,0 0-20,5 14-5,-5-14-2,24 16 1</inkml:trace>
  <inkml:trace contextRef="#ctx0" brushRef="#br0" timeOffset="17">9746 20 19,'0'0'28,"0"0"-5,0 0-2,-5 18-4,1 2-4,-14-2-3,6 9-1,-11 2-2,0 6-2,-6-1-1,2 3-2,-1 0 0,5-2 0,3-2-1,7-5-1,6-5 1,8-7 0,6-4-1,8-5 1,2-5 0,8-1 0,1-5 1,4 2-1,-1-2 0,-3 3 0,-2 1-1,-5 0-1,-1 2-3,-18-2-2,21 5-8,-21-5-20,0 0-1,0 0 0,0 0 1</inkml:trace>
  <inkml:trace contextRef="#ctx0" brushRef="#br0" timeOffset="18">10069 247 24,'0'0'33,"16"-5"2,-16 5 0,10 15-17,-10-15-5,0 20-5,-3-6 0,1 6-3,-7 0-2,0 3-1,-1 2-3,-4-5-2,5 4-9,-3-7-24,1-6 0,11-11-1,0 0 0</inkml:trace>
  <inkml:trace contextRef="#ctx0" brushRef="#br0" timeOffset="19">10233 80 33,'-6'-14'32,"6"14"1,0 0-2,-15 15-22,15-3-9,5 5-16,-2 5-13,-3-5-3,5 2 0</inkml:trace>
  <inkml:trace contextRef="#ctx0" brushRef="#br0" timeOffset="20">10347 422 31,'0'0'33,"0"0"0,12-17-1,12 6-22,-2-11-2,11 2-2,1-6-2,5 1-1,-3-1 0,3 6-1,-8 3 0,-3 8 1,-6 4-1,-3 10 0,-19-5-1,14 28 0,-15-6 0,-5 3 1,-4 3-1,-3 0 0,-3 0 0,-3-4-1,5 2-3,-7-10-5,8-3-27,13-13-1,-16 16-1,16-16 0</inkml:trace>
  <inkml:trace contextRef="#ctx0" brushRef="#br0" timeOffset="21">11020 292 39,'0'0'21,"0"0"1,0 0 2,12 10-5,11-6-3,-4-12-4,13 2-3,0-7-4,10-2 0,0-2-2,5-2-1,-8-1-1,-4 3 0,-8 2 0,-11 3-1,-16 12 0,0 0 1,-38-5-1,2 14 1,-12 6 0,1 5 0,-8 5 0,4 7 1,5 1-1,13 4 1,8-2-2,15-1 1,17-4-3,10-6-2,24-1-5,1-14-18,18-4-10,5-8-1,3-8 1</inkml:trace>
  <inkml:trace contextRef="#ctx0" brushRef="#br0" timeOffset="22">11804 235 36,'0'0'34,"0"0"2,-14-13-1,14 13-22,-28 6-3,10 6-3,-8 0-3,0 7-1,-3 1-1,5 5 0,1 0-1,5 1 0,8-3-1,12-4 0,6-4-1,10-7 0,8-5 0,4-10 0,5-5 0,-2-5 0,2-2 0,-3-1 1,-3-2 0,-7 5 1,-6 4 0,-16 13 0,14-12 0,-14 12 1,-5 13-1,-6 2 0,-1 4-1,-3 3 1,0 2-2,3-2-1,3 7-6,0-7-26,11-6-2,-2-16-1,30 14 0</inkml:trace>
  <inkml:trace contextRef="#ctx0" brushRef="#br0" timeOffset="23">12285 280 44,'0'0'33,"-13"-3"0,-2 12 0,1 6-28,-7 0 0,7 7-1,-4-2 0,6 1 0,3-6 1,11-2-1,12-9-1,11-6 1,8-10-1,8-5 0,6-9 1,4 0-2,-3-4 1,-1 6-1,-13 2 0,-3 5-1,-14 7 0,-4 9 0,-13 1-1,0 13-1,0 2-3,0-15-6,-5 25-29,12-11 1,-7-14-2,26 17 1</inkml:trace>
  <inkml:trace contextRef="#ctx0" brushRef="#br0" timeOffset="24">9482 828 10,'0'0'30,"-16"-5"1,16 5-6,45-2-5,12-3-3,39 8-4,24-9-3,43 6-2,26-4 0,37 3-3,17-1-1,12 3-1,-7-1-1,-6 4-1,-21-3 0,-25 1-1,-31 1 1,-35-1-2,-33-2 1,-35-2-1,-27 4-1,-35-2-2,0 0-5,-48 5-16,4 0-12,-4 2 0,-1-2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7T06:35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11648 0 0,'0'0'5526'0'0,"1"-2"-5371"0"0,1-3-95 0 0,0-2 482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7T06:35:3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3 230 6688 0 0,'0'0'6960'0'0,"0"-2"-6560"0"0,22-45 1242 0 0,-15 34-1139 0 0,4-10 233 0 0,-7 11-550 0 0,0 1 0 0 0,1 0 0 0 0,1 1 0 0 0,0-1 0 0 0,9-11 1 0 0,-10 14 118 0 0,1-3-16 0 0,-5 9-270 0 0,0 0 1 0 0,0 1-1 0 0,0-1 0 0 0,1 0 1 0 0,-1 0-1 0 0,0 1 0 0 0,1-1 1 0 0,-1 0-1 0 0,1 1 0 0 0,2-3 1 0 0,10-6 41 0 0,-12 8-57 0 0,0 0 0 0 0,0 0 0 0 0,0 1 0 0 0,0-1 0 0 0,0 1 0 0 0,1-1 0 0 0,-1 1 0 0 0,0 0 0 0 0,1 0 0 0 0,-1 0 0 0 0,4-1 0 0 0,-5 2 9 0 0,-1 1 0 0 0,1-1 0 0 0,0 0 0 0 0,-1 0 1 0 0,1 0-1 0 0,0 1 0 0 0,-1-1 0 0 0,1 0 0 0 0,0 1 0 0 0,-1-1 0 0 0,1 1 0 0 0,-1-1 0 0 0,1 0 0 0 0,-1 1 0 0 0,1-1 1 0 0,-1 1-1 0 0,1 0 0 0 0,-1-1 0 0 0,1 1 0 0 0,-1-1 0 0 0,0 1 0 0 0,1 0 0 0 0,-1-1 0 0 0,0 1 0 0 0,1 0 1 0 0,-1-1-1 0 0,0 1 0 0 0,0 0 0 0 0,0-1 0 0 0,0 1 0 0 0,0 0 0 0 0,0 0 0 0 0,0-1 0 0 0,0 2 0 0 0,0-1-10 0 0,2 8 182 0 0,-1 0 0 0 0,0 0 0 0 0,-1 0-1 0 0,0 0 1 0 0,0 0 0 0 0,-1 0-1 0 0,0 0 1 0 0,-1 0 0 0 0,0 0 0 0 0,-5 14-1 0 0,-28 62-168 0 0,10-22 319 0 0,19-47-152 0 0,0 0-1 0 0,-1 0 1 0 0,0-1 0 0 0,-19 28-1 0 0,20-35-31 0 0,1 0 0 0 0,1 1 0 0 0,-1-1 0 0 0,-3 11 0 0 0,0-6-256 0 0,7-12 96 0 0,0 0 0 0 0,0 0 0 0 0,0 0 0 0 0,1 0 0 0 0,-1 0 0 0 0,0 0 0 0 0,1 0 0 0 0,-1 1 0 0 0,1-1 0 0 0,-1 0 0 0 0,0 2 0 0 0,0 9-5 0 0,0-11 15 0 0,1-1-1 0 0,0 1 0 0 0,0 0 1 0 0,0 0-1 0 0,0 0 0 0 0,0 0 0 0 0,-1-1 1 0 0,1 1-1 0 0,1 0 0 0 0,-1 0 1 0 0,0 0-1 0 0,0 0 0 0 0,0 1 1 0 0,1-2-1 0 0,-1 0 1 0 0,0 1-1 0 0,0-1 1 0 0,0 0 0 0 0,1 0-1 0 0,-1 1 1 0 0,0-1-1 0 0,0 0 1 0 0,1 0 0 0 0,-1 0-1 0 0,0 1 1 0 0,0-1-1 0 0,1 0 1 0 0,-1 0 0 0 0,0 0-1 0 0,1 0 1 0 0,-1 1-1 0 0,0-1 1 0 0,1 0 0 0 0,-1 0-1 0 0,1 0 1 0 0,0 0 6 0 0,1 0-1 0 0,0 0 1 0 0,-1 0 0 0 0,1-1 0 0 0,-1 1 0 0 0,1 0-1 0 0,2-2 1 0 0,-2 2 11 0 0,0-1-2 0 0,0 1 0 0 0,1 0 0 0 0,-1 0 0 0 0,0 0 0 0 0,1 1 0 0 0,-1-1 0 0 0,0 0 1 0 0,0 1-1 0 0,1 0 0 0 0,-1-1 0 0 0,4 3 0 0 0,-3-2-16 0 0,-1 0-1 0 0,1 0 1 0 0,0 0-1 0 0,0 0 1 0 0,0-1 0 0 0,3 1-1 0 0,19 1 1 0 0,-20-1 2 0 0,1-1 1 0 0,-1 0-1 0 0,1 0 0 0 0,-1 0 1 0 0,0 0-1 0 0,6-2 0 0 0,4-1 151 0 0,-11 3-117 0 0,-1 0 0 0 0,1-1 0 0 0,-1 0 0 0 0,1 0-1 0 0,4-2 1 0 0,5-2-187 0 0,6-2-583 0 0,-6 2-89 0 0,-12 5 662 0 0,0 0 0 0 0,0 0 0 0 0,0-1 0 0 0,0 1 0 0 0,0 0 0 0 0,0-1 0 0 0,0 1 0 0 0,0-1 0 0 0,0 1 0 0 0,0-1 0 0 0,0 1 0 0 0,-1-1 0 0 0,1 0 0 0 0,0 1 0 0 0,0-1 0 0 0,0 0 0 0 0,-1 0 0 0 0,1 0 0 0 0,0-1 0 0 0,4-5-2201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6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39 0 20,'0'0'28,"-16"8"0,16-8-15,-13 28-7,10-7-4,1 0-13,-4-3-16,14 2 0,-8-20-1</inkml:trace>
  <inkml:trace contextRef="#ctx0" brushRef="#br0" timeOffset="1">158 125 18,'-1'20'27,"-12"-8"0,5 5-17,4 10-30,-5-13-4,12 8-2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7T06:35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11072 0 0,'0'0'1878'0'0,"1"2"-2376"0"0,4 5-1298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7T06:35:4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56 8952 0 0,'0'0'8335'0'0,"1"1"-8084"0"0,2 5 12 0 0,-2-5 7 0 0,11 4 802 0 0,-5-5-938 0 0,0-1 0 0 0,0 0-1 0 0,0 0 1 0 0,0 0-1 0 0,0-1 1 0 0,0 0 0 0 0,0 0-1 0 0,-1-1 1 0 0,11-5-1 0 0,38-19 684 0 0,-46 23-712 0 0,2 0-171 0 0,0 0 1 0 0,1 1 0 0 0,11-2-1 0 0,-20 5 90 0 0,1 0 0 0 0,0 0 0 0 0,-1 0-1 0 0,1 0 1 0 0,-1 1 0 0 0,1 0-1 0 0,-1 0 1 0 0,1 0 0 0 0,-1 0-1 0 0,1 0 1 0 0,-1 1 0 0 0,0 0 0 0 0,6 3-1 0 0,-8-4-12 0 0,0 0 0 0 0,-1 1 0 0 0,1-1 0 0 0,0 0 0 0 0,-1 0-1 0 0,1 1 1 0 0,0-1 0 0 0,-1 1 0 0 0,0-1 0 0 0,1 0 0 0 0,-1 1 0 0 0,0-1 0 0 0,1 1-1 0 0,-1 2 1 0 0,1 4 66 0 0,-1-5 4 0 0,1 0-1 0 0,-1 0 1 0 0,0 1-1 0 0,0-1 1 0 0,0 0 0 0 0,-1 0-1 0 0,1 0 1 0 0,-1 1-1 0 0,1-1 1 0 0,-1 0-1 0 0,-3 6 1 0 0,2-4 58 0 0,-1 1 0 0 0,0-1 1 0 0,0 0-1 0 0,0 0 1 0 0,-6 6-1 0 0,-5 4-135 0 0,-1-1 1 0 0,-23 17-1 0 0,37-30-4 0 0,-28 18 5 0 0,-5 5 210 0 0,-2 4 163 0 0,16-14-143 0 0,-20 21 0 0 0,17-13-95 0 0,2 1 0 0 0,-35 48 0 0 0,53-67-129 0 0,0 1 1 0 0,1-1-1 0 0,-1 1 0 0 0,1 0 0 0 0,1 0 1 0 0,-1 0-1 0 0,-1 10 0 0 0,3-14-9 0 0,-1 1 0 0 0,1 0 0 0 0,0-1 0 0 0,0 1 0 0 0,0 0 0 0 0,0-1 0 0 0,0 1 0 0 0,0 0 0 0 0,1-1 0 0 0,-1 1-1 0 0,0 0 1 0 0,1-1 0 0 0,0 1 0 0 0,-1-1 0 0 0,1 1 0 0 0,0-1 0 0 0,0 1 0 0 0,0-1 0 0 0,-1 1 0 0 0,2-1 0 0 0,-1 0 0 0 0,0 1 0 0 0,0-1 0 0 0,0 0-1 0 0,1 0 1 0 0,-1 0 0 0 0,3 1 0 0 0,-2-1-2 0 0,1 0 0 0 0,-1 0 0 0 0,1-1 0 0 0,-1 0 0 0 0,1 1 0 0 0,0-1 0 0 0,-1 0 0 0 0,1 0 0 0 0,0 0 0 0 0,-1-1 0 0 0,1 1 0 0 0,0-1 0 0 0,-1 1 0 0 0,4-2 0 0 0,9-1 38 0 0,8-2 174 0 0,0-1 1 0 0,0-1 0 0 0,36-16 0 0 0,62-38-120 0 0,-109 55-117 0 0,41-25-326 0 0,20-11-514 0 0,-73 42 829 0 0,1 0-1 0 0,-1 0 1 0 0,0 0 0 0 0,0-1-1 0 0,0 1 1 0 0,1 0-1 0 0,-1 0 1 0 0,0 0 0 0 0,0 0-1 0 0,0 0 1 0 0,1 0-1 0 0,-1 0 1 0 0,0 0 0 0 0,0-1-1 0 0,1 1 1 0 0,-1 0-1 0 0,0 0 1 0 0,0 0 0 0 0,1 0-1 0 0,-1 0 1 0 0,0 0-1 0 0,0 0 1 0 0,1 0-1 0 0,-1 1 1 0 0,0-1 0 0 0,0 0-1 0 0,0 0 1 0 0,1 0-1 0 0,-1 0 1 0 0,0 0 0 0 0,0 0-1 0 0,1 0 1 0 0,-4 8-603 0 0,-13 10-580 0 0,-7 8-1140 0 0,8-9-2965 0 0,1-4-811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2-02-07T07:53:51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366 57 20,'0'0'25,"0"0"-4,0 0-1,0 0-5,-25-7-4,2 5-3,6 7-3,-5-2-2,0 6 0,-6 1-2,1 6 1,-2 2-1,7 4 0,0-2 0,-2 1-1,5 7 1,1-12-1,11 8 1,7-5 0,6-1 0,11-5-1,13 0 2,10-3-2,1-5 0,4 8 0,-2-7-1,-5 1 1,-7 7-1,-10 0 1,-14 5-1,-18 5 2,-7 1 0,-9 5 0,-4-1 1,-4 0 1,-3-2-1,4-2 1,2-4-1,11-4-1,3-4 0,5-4 0,13-9-1,-7 14 0,7-14-1,0 0 1,13 19-1,-13-19 0,18 25 0,-11-9 1,-1 6-1,-2 5 1,-5 2 1,-4 6-1,-5 5 1,-5 3 0,-2-2 0,-2 3 0,-1-3 0,1-4 0,2-7-1,5-5 1,5-9 0,7 6-1,5-6 1,7-3 0,6-2 0,4-2-2,4 2-1,-2-11-8,5 0-23,-4-8-3,-2-4 1,2-3-1</inkml:trace>
  <inkml:trace contextRef="#ctx0" brushRef="#br0" timeOffset="1">536 499 28,'0'0'30,"6"21"2,-6-7-18,5 13-4,-5-2 0,3 13-1,-9 0-3,1 8-1,-4-3-2,2-2 0,-6-7 0,4-5 1,-1-11-1,10-18-1,0 0 1,-2-28-1,8-9 1,4-10-1,4-6 0,3-6-2,2 0 0,4 5 0,-3 4 0,2 8 0,-1 9 0,4 9-1,3 9 1,1 6-1,5 8 1,-3 7-1,3 3 1,-2 7 0,-4 3 0,-9 6 1,-10 2 0,-10 5 1,-14-3 0,-9 4 0,-6-7 0,-4-2 1,-5-8-1,4-9-1,4-7-2,6-8-2,25 8-5,-16-28-20,17 9-10,13-1-1,6 1 1</inkml:trace>
  <inkml:trace contextRef="#ctx0" brushRef="#br0" timeOffset="2">1071 91 1,'0'0'29,"-2"-13"-4,2 13-4,0 0-2,0 0-3,-7-15-4,7 15-2,0 0-2,0 0-3,0 0 0,28-9-2,-8 5-1,11 1-1,3 0 0,3 4-1,-2 2 0,1 6 0,-5 3 1,-8 9-1,-11 2 1,-9 4 0,-11 8 1,-14 3 0,0 1 1,-3 0 0,0 0-1,0-4-1,2-4 1,6 3-1,6-14 0,11-2 0,0-3-1,0-15 1,3 17 0,-3-17 0,0 0-1,0 0 0,0 0 0,0 0 0,4 17 0,-4-17-1,0 13 1,0-13-1,0 22 1,0-6 0,0 5-1,10 4 2,1-2-1,3 4 0,3 1 0,2 0 0,0 1 0,0 1 0,-1-2 0,-10 1 1,-2 2-1,-6-1 1,-4-1 0,-2 0 1,-13-1-1,0 0 1,1-4 0,-1 0-1,-5-5 1,2 0-1,-3-4 0,0-2-1,8-3 0,-2-3 0,-2-1-2,2-4-2,19-2-4,-27 1-12,27-1-18,0 0-2,-4-19 1,14 6 0</inkml:trace>
  <inkml:trace contextRef="#ctx0" brushRef="#br0" timeOffset="3">1480 642 13,'0'0'35,"0"0"2,0 0-1,0 0-14,16-9-8,5 15-4,-4-9-2,13 3-3,-1-3-3,4-1-3,3 4-6,-11-6-21,0-2-9,-10 1-2,-15 7 1</inkml:trace>
  <inkml:trace contextRef="#ctx0" brushRef="#br0" timeOffset="4">1595 520 24,'0'0'35,"0"0"0,25-17 0,0 17-20,-3-7-7,4 3-6,7 4-12,1-3-22,-9-3-4,3 4 1,-9-5-1</inkml:trace>
  <inkml:trace contextRef="#ctx0" brushRef="#br0" timeOffset="5">2525 62 14,'0'0'30,"0"0"-6,0 0-2,-15 6-5,-2-8-3,0 8-4,-9-5-2,1 4-3,-6-2-1,1 1-1,-2 1-1,6 1-1,-1-1-1,6 3 1,5-1-1,16-7 0,-16 24 0,18-8 0,3-1 0,6 10 0,1 4 1,-1 6-1,1 7 1,-3 6-1,-5 8 0,-7 8 0,-5 12 1,-13 2-2,-3 3 1,1 0 1,-4-4-1,2-4 0,2-9 0,4-11 1,4-14-1,9-11 2,3-10-1,3-18 1,-7 16-1,7-16 1,0 0-1,0 0-1,0 0 2,0 0-2,0 0 0,0 0 0,0 0 0,0 0 1,31 13 0,-5-10 1,7-4 0,5-2-1,3-1 1,3-2-1,-1 0 0,1 0-1,-16 1-1,-7 1-2,-5 7-4,-16-3-9,0 0-20,0 0-2,-15-4 1,15 4 0</inkml:trace>
  <inkml:trace contextRef="#ctx0" brushRef="#br0" timeOffset="6">2732 297 9,'0'0'32,"12"-20"1,-12 20 2,6 13-15,-6-13-7,-13 29-4,1-11-2,5 17-2,-5-4-1,3 16 1,-3-5-2,6 5-1,-1-2-2,1 1-1,3-2-1,-1-8-2,5-3-4,-7-15-3,9 1-9,-3-19-9,-14-4-7,14 4 1</inkml:trace>
  <inkml:trace contextRef="#ctx0" brushRef="#br0" timeOffset="7">2672 659 24,'21'-11'27,"5"-4"-1,-2-9 0,10 5-5,-9-12-4,10 6-4,-7-9-4,6 6-1,-8-2-4,2 5-1,-6-1-1,-3 6-2,-1 2-2,-3-5-2,0 15-6,-11-9-12,-4 17-15,0 0 0,0 0 0</inkml:trace>
  <inkml:trace contextRef="#ctx0" brushRef="#br0" timeOffset="8">2899 492 9,'-2'29'34,"4"-2"2,4-1 1,11 5-17,-5-10-5,13 5-4,-6-8-2,3-4-5,-4-2-4,-2-3-3,2 3-5,-18-12-9,0 0-17,7 16-4,-7-16 1,-10 18 1</inkml:trace>
  <inkml:trace contextRef="#ctx0" brushRef="#br0" timeOffset="9">3276 122 2,'0'0'29,"0"0"3,0 0-7,19 6-6,-6-9-5,19 3-2,2-10-3,19 4-1,3-7-3,7 1-1,-1-2-3,-4 3 1,-10 2-1,-8 4 0,-12 5 1,-12 6 0,-16-6 2,9 22-1,-11-7 0,2 6 0,0 1 0,0 1-1,-1 11 0,1 9 0,-3 4-1,0 8 0,-3 5 0,-3 8-1,-2 2 1,-3 8-1,1-8 1,-2-4-1,1-6 0,0-8 0,1-8 0,1-9 1,4-8-1,-3-10 1,11-17-1,-25 21 0,11-15 1,-4 0-1,-4 0 1,-5 1-1,-5 5 0,-2 0 0,-3 2 0,2 3 0,-2-1 0,2-1 0,4-2 0,3-3 0,9-1-2,3-8-4,16-1-13,0 0-21,3-19 1,8-1-1,7-7 0</inkml:trace>
  <inkml:trace contextRef="#ctx0" brushRef="#br0" timeOffset="10">4334 110 11,'16'-9'29,"-16"9"-6,21-22-3,-21 22-1,0 0-4,0 0-2,-16-7-3,-5 19-2,-13-3-2,2 7-1,-8-2-2,-4 9 0,0-4 0,7 0 0,6-4-1,19 10-1,9 0 0,9-2-2,10 1 0,15-5-2,7 3 0,1-3 0,2 5-1,-15-13 1,-1 3 0,-13 0 2,-9 3 0,-12 3 2,-11 1 1,-8 2 1,-13-2 0,1 1 0,-1-4 0,7-2 0,3-4-1,31-12-1,-10 13-2,10-13 0,28 6-2,-6-2 1,3 5-1,-3 6 1,0 6-1,-18 6 2,-5 6 1,-17 8 1,-4 3 1,1 6 1,-5-3 0,-2 2 2,-2-5-2,7-4 0,2-6-1,15-8-2,6-4-2,0-22-8,20 11-20,5-14-7,5-9-1,12-6 0</inkml:trace>
  <inkml:trace contextRef="#ctx0" brushRef="#br0" timeOffset="11">4366 829 41,'14'4'36,"-14"-4"1,16-20-14,-10-8-7,13 3-6,-2-15-1,11-1-4,0-7-2,3 0-1,0 2-1,-3 5 0,-4 7 0,-5 8-1,-7 8 0,-12 18 0,16-15 1,-16 15-1,9 16 0,-3 2 1,-1 4 0,6 6-1,0 3 1,1 4 0,-1 2-1,-3-1 1,-3-3-1,-4 0 1,-2-4-1,-7-2 0,-6-4 1,-4-3 0,-5-4 0,-5-3 0,-2-4 0,-1-3 0,0-3 0,3-3 0,0-2 0,8 1-2,4 1-2,2-6-5,14 6-8,0 0-24,22-6 1,-2 0-2,5 0 2</inkml:trace>
  <inkml:trace contextRef="#ctx0" brushRef="#br0" timeOffset="12">4937 44 12,'0'-16'31,"0"16"0,3-13-8,-3 13-7,27-11-4,-9 7-3,1 8-3,3 2-2,0 7-1,1 2 0,-1 7-1,-10 0 1,-3 8 0,-6-4 0,-7 11 0,-7-3 1,-1 1 0,-4-4-1,5 0 0,-3-4-1,10-4 0,4-1 0,10-7-1,6-3-1,5-3 1,0-1-1,-1 1 0,-2 3 0,-6 3-1,-6 4 1,-9 4 0,-8 5 0,-3 6 0,-4 2 1,2 2 0,-1 0-1,6 2 1,2-5 0,7-1 0,5-3-1,2-4 0,1-1 0,1-1 0,-3-1 0,-1 1 0,-6 3-1,-4 0 1,-3 3 0,-1 1 0,-2-3 0,3 7 1,-9 1-1,10-2 1,-6-4 0,12-3-1,-8-6 1,2-1 0,1-4 0,8-17 0,-14 8-1,-4-10 1,5-2-1,-11-2-1,6 3-1,-2-3-4,5 10-16,-1-2-16,16-2-1,0 0-1,0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2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76 0 32,'0'0'21,"0"0"-1,0 0-3,15-9-2,-15 9-5,0 0-1,0 0-3,0 0 0,0 0-2,0 0-1,-2 15 0,2-15-1,2 19 1,-2-19-2,3 27 2,-2-10-2,-1 4 1,1 4-1,-2-2 1,1 5 0,-1 5 0,1 7 0,-2 4-1,2 10 2,-3 5-2,3 8 0,0 3 0,-1 5 0,1 1 0,-3 3-1,-2 0 1,1-1-1,-4-2 0,3 3 1,-4-2-1,3 2 0,-3 1 1,2-1 0,1-4-1,0 0 1,0-6-1,3-2 1,-1-9-1,1 1 1,1-5-1,1-5 0,2-3 0,1-3 0,-2-3 0,1 2 0,-1 1 0,0-6 0,-1 0 0,-1 0 0,1-1 0,1-5 0,-2 0 1,4-1-1,-2-2 0,0 0 0,1-1 0,1 0 0,-2-2 0,1 2 0,1-2 0,-4-3 0,2-4 1,0 0-1,-1-5 0,1-13 0,-5 22 0,5-22 0,-4 18-2,4-18-1,0 0-4,0 0-23,0 0-7,0 0-2,12-26 1</inkml:trace>
  <inkml:trace contextRef="#ctx0" brushRef="#br0" timeOffset="1">79 2632 8,'0'0'15,"0"0"-2,3 14-2,-3-14 0,0 0 0,0 0-2,0 0 2,0 0-3,0 0 1,0 0-1,0 0-1,0 0-1,0 0 0,0 0 0,16-17-1,-16 17 0,3-20-1,-2 5-1,4-2 0,0-2-1,1-2-1,-1-5 1,4-3-1,3-5 0,4-3 0,2-3 2,3-2-1,-1-2 0,2 1 0,-1 0 0,1 3 0,-6 1 0,2 3 0,-5-2-1,0 5 0,-3 4 0,3 0 0,2 0-1,4-3 1,3 0-1,4-4 1,4 3 0,4-4-1,1-6 1,0-1 0,-2-4 0,-2 4 0,-3 1 0,-3 1 0,-4 3 0,-4 4 0,-1 4 0,-4 1 0,0 3-1,9 0 1,-1 1-1,6-1 0,3 0 0,4 0 0,0 2 0,6 0 0,-2 1 1,-8 3-1,-3-7 0,-1 2 0,-2 5 0,-4 0 1,2 5-2,1-4 2,0 1-1,7-2 0,4 9 0,2-1 0,1-5 0,4 2 0,-1-5 0,0 3 0,-1 0 0,-6 2 0,-2 1 0,-3 0-1,-2 2 1,-2 0 0,2-1 1,-5-1-2,9-1 1,2 0 0,0-2 0,4-1 0,0-1 0,3 0 0,-1 2-1,4 0 1,-9 3 0,-1-1 0,3 4 0,-1-2 0,1 1 0,5 1 0,1-1-1,1-1 1,4 3 0,-4-3 0,3 1 0,-2 0 0,-1-1 0,-4 2-1,0 2 1,-2-2 0,-5 2 0,10-1 0,1-1 0,3 2 0,2 0 0,1-1 0,0 2 0,3 0 0,2 2 0,-7-2-1,-5 3 1,-3 0-1,-3 0 1,2 2 0,-1-2 0,3 1 0,4-1 0,1 2 0,5-1 0,4 1 0,-1 0 0,2 1 0,-2 0 0,-3 1 0,-2-1-1,-5 0 1,-2 0 0,-6 0 0,0 0 0,-5 0 0,-1 0-1,-2 2 1,0-2 0,3 1 0,0 1 0,0-1 0,0 2 0,-1-1 0,-1 1 0,-2 0 0,-5 0 0,-3 0-1,-1 0 1,-15 0 0,20 0 0,-20 0 0,14 0-1,-14 0-1,0 0 0,0 0-2,13 1-1,-13-1-6,0 0-16,0 0-11,0 0-1,0 0 2</inkml:trace>
  <inkml:trace contextRef="#ctx0" brushRef="#br0" timeOffset="2">4261 132 6,'0'0'33,"-18"6"1,5 3 0,-9-3-14,4 10-5,-13-3-5,0 11-2,-10-3-2,3 4-1,-1-4-2,8 0-1,3-5 0,9-3 0,19-13 0,0 0 0,0 0-1,35-10 0,3-5-1,9-3 1,4-1-1,8-3 0,1-1-1,-6 1 1,-6 4 0,-11 4-1,-10 2 1,-27 12 0,7-14 0,-22 13 0,-10-2 0,-6 1 0,-1-2 1,-2-4-1,1-8 1,4 0 0,2-1-1,8 0 1,3 2-1,4 1 0,12 14-2,-20-22-2,20 22-6,-20 27-23,12-12-5,-1 1-1,3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7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2560 8366 8,'-125'72'14,"-13"9"-1,-17 7-2,-9 2-1,-10 6 0,-13 3-1,0 2-1,-1-7 1,3 2-3,2-2-1,8-1-1,4-11 0,21-8-1,24-15 0,24-11-2,26-9 0,26-11-1,26-14 1,24-14-1,33 8-1,14-13-2,14 1-2,9-5-2,9 5-4,2-2-9,-5-3-9,5 9-1</inkml:trace>
  <inkml:trace contextRef="#ctx0" brushRef="#br0" timeOffset="1">2732 8387 21,'-17'26'28,"-10"2"-7,-1 4-8,3 7-2,-3-4-4,5-1-3,1-5-1,6-7-2,4-4 1,12-18-1,0 0-1,4-20 2,12-3-2,6-6 1,6-5 0,5-4 0,1-3-1,-2 7 0,-1 3 1,-9 0-1,-7 6 1,-15 4-1,-12 7 1,-15 6 0,-11 4 0,-15 4 1,-6 1-1,2 5 1,0-1 0,7 1-1,7-1 0,12 1-1,12 2-5,19-8-16,0 0-11,15 22 0,2-15 0</inkml:trace>
  <inkml:trace contextRef="#ctx0" brushRef="#br0" timeOffset="2">1190 0 6,'0'0'14,"0"0"0,0 0 0,5 29 0,-15 2-1,-8 4 0,-1 12-2,-9 5-2,-2 11-1,-5 2-2,0 10-2,-2-1-2,6 2 0,9 1-1,10-4-1,12-2 0,14-5 0,11-4 0,13-3 0,9-2 1,3-1-1,-2 5 1,-2 0-1,-11 7 1,-11 7-1,-14 6 1,-14 6-1,-14 3 1,-11 7-1,-8 0 1,-6 0 0,2-1-1,4-3 1,5-4-1,8-3 0,11-2 0,12-8-1,8-2 1,3-4 0,4 0-1,-3-4 1,1 2 1,-6-2-1,-5-3 0,-8 3 0,-2 2 1,-1-2-1,4 2 0,3-3 0,5 0 0,5-4 0,6 0 0,5-4 0,2 1 0,0-1 0,-7-1 1,-3 1 1,-11 4 0,-8 5 1,-13-1-1,0 4 1,-9-2 0,3 3-1,-2-4-1,7 5 0,8-10-1,9-2 0,9-1 0,3-2 0,7 0 0,2-2 0,3 5 0,-4 3 0,-2 0 1,-6 4-1,-1 3 1,-7 6 0,-4 4-1,-1 7 1,-6-2-1,-1 3 1,0-2-1,0-1 1,1-3-1,4-6 0,3-6 0,2-7 0,5-6-1,1-3 1,4-2 0,1 2 0,-1-1-1,1 1 2,-2 1-2,1 4 2,0-1-2,2 1 2,4-3-2,1 0 2,5-5-2,-2 1 2,0-8-1,-4 6 0,-4-1 0,-8 4 1,-11-1-1,-5 5 1,-4 2 0,-3 3-1,0 3 0,2-4 1,4-2 1,8-4-1,7-2-1,5-4 0,9-7 0,4-4 1,6-3-2,3-8 1,-1-2 0,-4-3-1,0-4-1,-7-3-1,-3 2-1,-10-16-5,-12 31-7,-7-14-16,-6-3-4,0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7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436 0 26,'2'14'20,"-13"3"-1,-8 5-2,-1 11-2,-11-1-2,2 11-4,-7-1-2,6 5-2,0-5-1,14 0-1,6-1-2,10-1 0,9 1 0,7 0-1,8 1 0,4-1 0,5 1 0,-4 1 0,-4 1 0,-8 3 0,-10-3 0,-7 9 1,-9 2 1,-10 2-1,-8 0 1,0 3-1,-3-1 1,6 2-1,3-1 0,4-9-1,7 1 0,6-4 0,7 1-1,1-4 1,3 1 0,2-3-1,-3-4 1,0 4 0,0-1-1,-3 1 1,-1 3 0,-2 1 0,0 1 0,1 1 0,5 1 0,5 0 0,2 1 0,1 1 0,2-4-1,2 2 1,-3 6 0,-3 0 0,-4 1-1,-8 0 2,-5 1-2,-4-1 2,-3-1-1,-1-3 0,-1-3 1,2-2-2,6-3 2,3-3-2,6-2 2,8 0-2,1-1 1,4 1 0,1 0 0,-2 4 0,-3 0 0,-5 4 0,-7 5 0,-7 5 0,-5 0 1,-8 3-1,-2 0 1,-1 1 0,-2 1-1,5-1 0,5-3 0,6-3 0,6-3 0,6-2-1,5 1 1,2 1-1,5-3 1,-1 1 0,-2 2 0,-5 3 0,-1 3 0,-7 1 0,-5 0 0,-5 2 1,-2-5-1,-4 8 0,1-2 0,1-1 0,2-3 0,2-1 0,2 3 0,3-3 0,2 4 0,2-3 1,1 3-2,2 0 2,-1 1-2,0 1 2,-1 1-1,-1-2 1,1 6-1,-1-4 1,-1-2-1,2 2 1,1-3-1,3-1 0,1 1 0,4 1 0,2 1 0,1 2 0,1 3 0,-2 0 0,-3 2 0,-2 1 1,-4 3-1,-5 1 1,-7-1 0,-2 0-1,-6 1 1,-7 1-1,-2 1 1,2-2-1,1-2 0,1-7 0,6-2 0,3-8 0,3-5 0,7-7 1,4-5-1,-1-5 0,1-4 0,-1-4 0,-1-5 1,0-5-1,-1 7 0,1-5 0,0-1-1,3-18-2,0 14-2,0-14-7,15-3-17,1 2-7,-1-15 0,5 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7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296 380 0,'-11'22'18,"-10"2"-5,-4 11-2,-4 9-3,-5 7-2,0 7-1,-3 2-2,4-3-2,3-7 1,11-9-1,7-11 1,9-13 0,3-17 1,14-6 0,0-19 0,10-10 2,-1-10-1,-1-7 0,2-5-1,-7 0-1,0 1 1,-9 7 0,3 4 0,-10 11 0,2 5 0,6 10 0,-3 3-1,11 5 1,1-1-1,14 1-1,4-1 1,14-1-2,0-2 1,2 2-1,3 1 0,-11 2-4,-4 5-1,-18 4-10,-22 1-13,2 16-2,-29-3-2</inkml:trace>
  <inkml:trace contextRef="#ctx0" brushRef="#br0" timeOffset="1">221 532 37,'33'-6'25,"2"-3"-4,-1 3-4,-6-7-8,-5 4-10,-2 2-15,-2 10-13,-19-3-1,17 7 0</inkml:trace>
  <inkml:trace contextRef="#ctx0" brushRef="#br0" timeOffset="2">658 568 34,'0'0'22,"-22"0"-2,22 0-2,0 0-5,0 0-5,-14 18-2,14-18-4,-4 23-4,-3-9-9,7-14-16,-8 27-4,8-27 1</inkml:trace>
  <inkml:trace contextRef="#ctx0" brushRef="#br0" timeOffset="3">1053 189 17,'0'0'26,"3"16"-14,-6-1 0,-2 13-4,-6-2 0,-3 17 0,-6 0-3,-5 7 0,-4 1-1,1 3-1,-3-1-1,3-4 0,4-7 0,7-6-1,6-13 0,11-23 0,0 0 0,30-4 0,1-20-1,8-4 1,8-1 0,5-1-1,-2 7 0,-3 10 0,-6 7-1,-10 13 2,-9 12 0,-12 9 0,-22 7 1,-4 8 1,-15-2 0,-7 3 1,-10-6 0,-2-2 0,-2-14 0,4-5-2,11-14-1,5-12-2,16-7-4,8-16-9,18 0-11,12-2-10,6-4 1,12 4 0</inkml:trace>
  <inkml:trace contextRef="#ctx0" brushRef="#br0" timeOffset="4">1330 674 20,'0'0'30,"-3"13"1,3-13-14,0 0-5,27 10-2,-9-17-2,5-2-2,3-7-3,4-6-1,-2-3-1,-2 0 0,-5 0 0,-5 3-1,-12 3 0,-4 19 1,-19-16 0,-3 22 0,-6 3 1,0 8 0,-4 7 0,3 7 0,4 1 0,9 5 0,5-4-1,11 0-3,14 0-4,0-12-16,11-5-12,13-7-2,5-9 1</inkml:trace>
  <inkml:trace contextRef="#ctx0" brushRef="#br0" timeOffset="5">1899 592 4,'0'0'28,"-5"28"0,-2-6-10,0 7-3,-5 0-4,2 7-2,-2-6-3,3 1-1,0-9 0,6-7-1,3-15 0,0 0-1,22-31 1,2 0 0,1-7 1,3-1-2,-3-4 0,1 3-2,-4 8 0,-4 8-1,8 13-2,-5 5-1,1 12-3,-6 3-8,9 4-16,0 6-6,0-3 1,4 3 0</inkml:trace>
  <inkml:trace contextRef="#ctx0" brushRef="#br0" timeOffset="6">69 3 6,'0'0'30,"0"0"1,8 20-8,-8-20-7,-19 24-4,5-12-5,14-12-5,-24 22-8,24-22-12,-20 7-14,20-7 1,0 0 1</inkml:trace>
  <inkml:trace contextRef="#ctx0" brushRef="#br0" timeOffset="7">260 0 11,'-14'3'26,"14"-3"-6,-22 28-27,0-21-10,9 9-6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482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0 862 21,'-7'15'21,"7"-15"-1,0 0-3,4-25-1,5-5-5,10-4-2,1-17-3,12-7-2,3-10-1,10 0-1,0-3 0,2 5-1,-5 10 0,-7 9-1,-6 13 1,-7 13-1,-7 13 0,-15 8 0,-9 23-1,-1 0 1,-3 6 0,2 0 0,-2 2-1,10-4 1,5-6 0,11-11 0,11-7 0,5-12 0,8-9 1,7-7-1,6-4 0,-4-1 1,-4 0-1,-5 5 1,-6 6-1,-12 8 1,-19 11 0,6 14-1,-20 8 1,-10 14 0,-4 7-1,-4 10 1,-4 5-1,2 3 0,2-1 0,5-3-1,8-4-3,3-11-5,12-7-12,10-8-12,-6-27 1,28 9-1</inkml:trace>
  <inkml:trace contextRef="#ctx0" brushRef="#br0" timeOffset="1">796 687 7,'-8'15'30,"5"7"1,-5 3-7,-3-4-11,8 10-2,-4-7-3,8 4-2,-2-9-2,10-1-1,-9-18-1,32 5 0,-8-20-1,5-8 1,2-9 0,0-7-1,-4 1 1,-8-1-1,-6 4 0,-12 5 0,-9 8-1,-12 10 0,-6 13-2,-5 7-2,5 11-7,-5 2-14,6 2-10,13 4 1,3-8 0</inkml:trace>
  <inkml:trace contextRef="#ctx0" brushRef="#br0" timeOffset="2">1352 681 10,'0'0'17,"-1"18"-1,-12-3 0,-5 1-2,2 8-1,-9-2-2,7 8-3,-2-7-1,15 4-1,-4-11-1,24-4 0,7-12-2,16-15 0,12-16 0,14-13-1,5-14 1,8-12-2,4-6 1,-11-2-1,-6 1 0,-14 1 0,-14 18 0,-15 15 0,-18 12 0,-3 31 0,-38-10 0,1 27-1,-7 13 0,-6 22 0,1-2 0,5 7 0,6 4-1,8-2-1,14-1-3,7-12-3,19 0-7,8-15-12,10-12-8,15-5 1</inkml:trace>
  <inkml:trace contextRef="#ctx0" brushRef="#br0" timeOffset="3">1827 809 37,'13'7'23,"5"-4"0,-4-10-2,11 4-6,-5-12-4,6-2-2,-4-9-3,5-1-2,-7-7-1,-2 3-2,-8 0 0,-4 2 0,-10 10-1,-10 9 0,-6 8 0,-7 11 0,-4 10 0,-1 11 0,4 7-1,3 3 1,9 3 0,11-1 0,13-5 0,12-10 0,13-13 0,9-12 1,9-18-1,6-16 1,3-15 0,4-15-1,-5-11 1,-3-4-1,-6-2 1,-8-2 0,-6 8 0,-11 14 1,-9 10-1,-10 13 1,-9 20-1,3 16 0,-31 10 1,9 21-2,0 6 1,0 12-2,3 6 1,2 9 0,7-3 0,6 0-2,4-1-1,0-8-3,10 2-7,-6-11-19,2-14-5,3-6 1,-9-23 0</inkml:trace>
  <inkml:trace contextRef="#ctx0" brushRef="#br0" timeOffset="4">2747 0 18,'0'0'28,"0"0"0,0 0-16,2 22-8,-1-7-6,2 6-17,-3-21-6,6 30-2</inkml:trace>
  <inkml:trace contextRef="#ctx0" brushRef="#br0" timeOffset="5">2865 74 6,'0'0'29,"-1"15"2,-2 4-1,3-19-28,-24 26-27,24-4-1,0-22-3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2:00.0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C2699BC-8EB6-4744-906D-3CDAFAF0679C}" emma:medium="tactile" emma:mode="ink">
          <msink:context xmlns:msink="http://schemas.microsoft.com/ink/2010/main" type="inkDrawing"/>
        </emma:interpretation>
      </emma:emma>
    </inkml:annotationXML>
    <inkml:trace contextRef="#ctx0" brushRef="#br0">137 82 16,'0'0'22,"9"-28"-2,-5 11-3,-4 17-1,9-24-4,-9 24-1,0 0-3,0 0-2,4-13-1,-4 13-1,-10 13-1,6 1-1,-2 1-1,1 6 0,-1 5 0,3 6 0,-2 2 1,2 2-1,0 1 0,0-2 0,1 0-1,-1-4-1,5-6-2,-4-8-3,8 1-7,-6-18-12,0 0-9,0 0 1,0 0-1</inkml:trace>
    <inkml:trace contextRef="#ctx0" brushRef="#br0" timeOffset="431">0 298 24,'0'0'29,"0"0"3,0 0-15,0 0-4,0 0-5,0 0-3,0 0-2,0 0-1,12 19 0,-7-4-1,1 3 1,-1 1-1,3 4 0,-2-1 0,1-1 1,1-2-1,1-4 1,-9-15 0,22 13 0,-7-16 0,3-6-1,8-7 1,3-3 0,0-4 0,1 0-1,-2 0 1,-4 4-1,-5 2 0,-1 6-1,-18 11-1,0 0-4,0 0-8,0 0-20,0 13-3,0-13 1,-4 16-1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1:37.9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6994F23-F978-460A-AB77-8C3EDAF0FAE5}" emma:medium="tactile" emma:mode="ink">
          <msink:context xmlns:msink="http://schemas.microsoft.com/ink/2010/main" type="inkDrawing"/>
        </emma:interpretation>
      </emma:emma>
    </inkml:annotationXML>
    <inkml:trace contextRef="#ctx0" brushRef="#br0">946 137 4,'0'0'6,"0"0"-1,0 0 0,0 0 0,0 0 0,19-3 1,-19 3-1,25-3 1,-6 0-1,6 0 0,6-1 1,0-1-2,4-1 0,1 2-1,1 1-1,-1 0 0,-3 2 0,-1-1-1,-1 2-1,0-1 1,1 1 0,3-3 2,4 0-1,2-2 0,7 1 0,1-2 0,1 2 0,-1-1 0,-4 4 0,-1-1-1,-1 4 0,-3 1 0,-1 0 0,-2 0 0,3 0 0,1-2 0,5-1 0,2 0 0,1-1 0,-4-2 0,1 1-1,-5 1 1,-1 1-1,-5 0 1,-1 0-1,-3 3 0,1-2 0,2 1 0,3-1 0,3-1 1,2 0-1,4-1 0,1-1 0,-1-1 1,-1 0-1,-1 2 0,-4-2 0,-3 3 0,0-2 1,-5 2-1,2 0 0,1 0 0,4 2 0,2-1 0,1 1 0,3-1 0,-1-1 0,1 0 0,-1 0 0,-1 0 0,-3-1 0,-2 1 0,-3-2 1,-1 2-1,0-1 0,0 1 0,-3 0 0,-2 0 1,-2 1-1,-4-1 0,1 2 0,-2-2 0,0 0 0,-3-2 0,0 2 1,0-1-1,2 1 0,-4-2 0,4 2 0,-5-1 0,0 1 0,1 0 0,-4 0 0,2 1 0,-2-1 0,2 2 0,1 1 0,6-3 0,3 3 0,4-2 0,4 2 0,0-1 0,1-1 0,-4-1 0,-2 2 1,-8-2 0,-4 1 1,-16-1-1,14 0 0,-14 0-1,0 0-1,0 0-4,0 0-10,0 0-16,13-9 1,-13 9 0</inkml:trace>
    <inkml:trace contextRef="#ctx0" brushRef="#br0" timeOffset="1703">1081 205 2,'0'0'15,"0"0"-3,0 0-1,0 0-3,0 0-1,8 19-1,-8-19 1,0 20 0,4-5 0,-2-2 0,1 6-1,-3-1-1,1 6 0,-2-2-1,2 7-1,-4 2 0,0 3-1,2 3 0,-1 1 0,1 3 0,1 2 0,0 1 0,1 3-1,-1-2 0,3 3 1,-1 1-1,1 1 0,-3 0 0,-2 1 0,-1 1 0,2 1 1,-5-3-1,1 3 0,0-6 1,0-1-1,4 2 0,2 2 0,2-4 0,1-1-1,-1 1 0,-3 1 0,2 3 1,-5 4-1,-4-4 0,1 2 1,-6 2-1,3 4 0,2-1 0,2-1 1,1-2-2,4-1 2,3-1-1,0-5 0,1 2 1,2 0-1,-3-4 0,0 2 0,-6 1 1,2-1-1,-2 0 1,-2 1-1,-1-7 0,0 1 0,1-6 0,3-2 0,4-3 0,-1-2 0,1-4 0,0-3 0,1 1 0,0-4 1,0 1-1,-1 1 1,-4-3-1,1-1 1,-1-2-1,2-15-1,-3 23-2,3-23-3,0 0-10,0 0-17,0 0-2,0 0 1</inkml:trace>
    <inkml:trace contextRef="#ctx0" brushRef="#br0" timeOffset="3365">2197 241 12,'-5'-16'16,"5"16"-3,0 0-4,0 0-2,0 0-1,-6 18-2,3-5 0,2 2-1,1 4 0,-2 0 1,4 6 1,-2-1-1,3 4 1,-2 4-1,1 6 1,-2 0-2,1 9 1,-2 2 0,1 5-1,-2 7-1,4 3 1,-2-2-2,3 4 2,1 2-2,1-2 1,0-3-1,1 0 1,0-5-1,0-4 0,-2 3 0,1 1-1,-2-5 1,0 4-1,-2-1 1,-1 3-1,-1 1 1,-1 2-1,-1-6 0,2-2 0,-4-1 0,3-4 1,-1-2-1,0-2 0,1 1 0,2-1 1,-1 1-1,1-2 0,-2 6 1,2 0-1,-3-2 1,0 1-1,-1-5 0,-2-1 0,0-4 1,0 1-1,0-8 0,1-2 0,2-4 0,1-1 0,2-3 1,2-1-1,1-1 0,1 0 0,0-4 0,-1-3-3,3 5-3,-6-18-9,-1 17-15,1-17-3,0 0 1</inkml:trace>
    <inkml:trace contextRef="#ctx0" brushRef="#br0" timeOffset="4557">3163 190 15,'0'0'18,"0"0"-2,0 0-2,0 0-2,0 0-2,0 0-3,-10 21-2,11-5 0,-1 0 0,3 7-1,-1 1-1,4 5 1,-3-1-1,2 15 0,-2 3 0,0 5 0,-3 5-1,3 7 0,-3 3 0,2 6 0,-1 12 0,2-9-1,0 3 0,2 1 0,-3-1 0,3 3-1,-2-2 1,1 1 0,-4-1-1,2 1 0,-2 1 1,-2 2-1,2 1 0,-3-1 1,2-3-1,-4-2 0,1-4 1,-3-8-1,1 2 1,-3-7-1,2-6 1,1-5-1,1-3 1,2-3-1,2-2 0,2 1 0,1-8 0,1 1 1,-2 0-1,1-2 1,-2 0-1,-3-2 0,1-2 1,-4-5-2,3 0-2,3-25-8,-11 17-22,11-17-2,6-16 1,2-9 0</inkml:trace>
    <inkml:trace contextRef="#ctx0" brushRef="#br0" timeOffset="5648">4350 96 30,'0'0'26,"0"0"-3,0 0-3,0 0-6,0 0-5,2 16-2,-1-3-3,4 8-1,-2 5-1,0 11 0,0 4 0,0 6 0,0 12 0,-1 7 0,0 5-1,1 5 0,-2 5 1,4 6-1,-4 2 0,4 8 0,-2-7 0,0 0 1,-1 1-1,0-1 0,-1-2 0,4-1 0,-4-2 0,4 2 0,-1 0-1,1-1 1,0 0-1,0-3 1,-1-2-1,-1-6 1,-1 2 0,-4-6-1,-2-7 2,-1-7-2,-1-3 0,-1-6 0,0-6 0,-1-1 0,1-10 0,1-3 0,2-1 0,1-4 1,1-2-1,2-1 0,2-1 0,1 1 0,0 2 0,-2-2 0,2 1 0,-3-2 0,0 0 0,0-1 0,-1-2 0,-1-3 1,2-13-2,-4 21 1,4-21 0,0 0-3,0 16-1,0-16-12,-5-18-19,7 2-2,-2-15 1,3-7 0</inkml:trace>
    <inkml:trace contextRef="#ctx0" brushRef="#br0" timeOffset="6950">1151 894 6,'0'0'13,"14"-4"1,-14 4-2,27-6-1,-10 3-2,5-2 0,5 5-3,1-3 0,7 3-3,3 2-2,7-1 1,6 2-2,9-1 1,10-1 0,15-1 0,6-3 1,12 0 1,6-4-1,4 1 1,-1-3-1,0 2 0,-8 0 1,-7 1-2,-7 1 1,-6 2-2,-7 2 1,-5 1-1,-2 0 0,1 3 0,-1 1 0,3 2 0,-3-2 1,-1 2-1,-1-1 0,1-2 0,-4 0 0,-3-2 0,-2-1 1,-1 0-1,0 0 1,4 0 0,-3 0 0,4 2 0,-3-1-1,3 2 1,-8 1 0,-5 1 0,-5-1 0,-5 1 0,-7-2-1,-2-3 1,-7-2 0,-1-1 0,-2-3 0,-2 2 0,-1-3 0,-2 2 0,-17 5-1,19-10-1,-19 10-1,0 0-3,0 0-6,0 0-17,-19 4-4,19-4 1</inkml:trace>
    <inkml:trace contextRef="#ctx0" brushRef="#br0" timeOffset="8192">1142 1612 2,'0'0'11,"0"0"0,0 0-3,0 0-2,0 0-1,16 10 1,-16-10-1,25 4 0,-4-2 0,4-2 0,11 1-1,8-2 0,17-1 0,11-1 0,21-1-1,11 0 1,15-1 0,11-2-1,6 1 1,1 0 0,0 2-1,-6-1-1,-10 4 1,-10-1-2,-8 2 0,-11 2 0,-1 1-1,-4 0 1,1-2-1,5 2 1,5-1 0,4-2 1,4 0 0,0-3-1,-5 3 1,-2-5 0,-10 4 0,-5-2 0,-13 0-1,-11 1 0,-11 1-1,-9 1 1,-8-2-1,-7 2 0,-3 0 1,-7 2-1,-15-2 0,23 0 0,-23 0 0,25 1 0,-25-1 1,25-1 0,-25 1-1,24-5 0,-24 5-3,17-4-5,-17 4-13,0 0-12,0 0 1,0 0-1</inkml:trace>
    <inkml:trace contextRef="#ctx0" brushRef="#br0" timeOffset="9264">1095 2226 8,'0'0'13,"16"3"-1,1-3-2,7 0-1,10 2 0,14-4-2,17 2 0,13-3-1,15 2 0,11-2-2,12 3-1,8-1 0,4 1-2,-6 1 1,0 2-1,-4 0 0,-5 1 0,-2 1-1,-3 1 1,0-2-1,-1-1 1,5-2 0,0 1 0,-3-4-1,1 1 2,-7-2-1,-3 0 0,-3 0 0,-4 0 0,-9 2 0,-5 1 0,-5 1-1,-7 1 1,-2-1-1,-6 2 1,-3-3-1,-6 0 0,-4 0 1,-4-1-1,-8-1 0,-4 1 1,-8-2 0,-6 1 0,-16 2-1,16-6 1,-16 6-1,0 0 1,0 0-1,0 0-2,0 0 0,-15-3-2,15 3-3,0 0-12,-20 0-10,20 0-1,-19-1 1</inkml:trace>
    <inkml:trace contextRef="#ctx0" brushRef="#br0" timeOffset="15472">0 193 15,'0'0'24,"0"0"-4,0 0-3,0 0-3,0 0-4,29-18-2,2 15-3,2-1-1,12-1-1,-2-2 0,19 4 0,1-1-2,6 1 1,-4 3-1,-6 1 0,-9 4-1,-9 2 1,-7 2-1,-18 4 1,-13 2 0,-12 2 0,-8 1 0,-4 1 0,-3-1 0,4 0 0,1-5-1,2-1 1,17-12 0,0 0-1,0 0 1,0 0 0,0 0 0,27-21 0,-8 5 0,3-2 0,-3-2-1,0-3 1,-4 1 0,-5 0-1,-4 2 0,-6 2 0,-6 0 1,-1 2-1,-2 2 0,-1-1 0,1 2 1,9 13-1,-12-24 0,12 24 0,-4-18 0,4 18-3,0 0-2,-6-13-5,6 13-10,0 0-14,-1 19 1,5-5 0</inkml:trace>
    <inkml:trace contextRef="#ctx0" brushRef="#br0" timeOffset="16454">78 940 28,'0'0'29,"18"-8"-7,2 5-4,7-3-5,10 3-5,-2-4-3,18 3-1,3-4-1,7 1-2,0 0 1,1 2-2,-4 2 1,-6 2-1,-4 4 0,-19 1 0,-12 3 0,-13 7 0,-10 0 1,-9 3-1,-8-1 0,2 1 1,-3-3-1,3-1 1,5-3 0,14-10-1,0 0 1,0 0 0,14-10-1,6 0 1,4-2 0,-1-1 0,2-2-1,-1 2 1,-5-1 0,-19 14-1,18-23 1,-18 23 0,-11-27-1,-2 14 1,-2-2-1,-1 1 0,1-1 1,1 0-1,1 5-1,13 10-4,-15-15-5,15 15-17,0 0-7,0 0 2,0 0-2</inkml:trace>
    <inkml:trace contextRef="#ctx0" brushRef="#br0" timeOffset="17455">209 1648 12,'0'0'28,"15"-10"1,-2 10-9,10 2-6,5-4-5,17 2-3,2-1-1,7 1-2,2 0 0,0 0-2,-8 1-1,-9 2 0,-10 4 1,-14 4-1,-14 2 0,-10 5 0,-13 1 1,-6 3 0,-2-2 0,-1 2 0,0-4 1,0-2 0,12-7 0,19-9 0,0 0-1,14-9 1,11-8-1,9-3 0,7-2 0,10-1-1,-7-1 1,-9 4-1,-7-1 0,-15 5 0,-8 1 1,-14 2-1,-10 0 0,-6 1 0,-6-1 0,1 0 0,-1-1 1,8 1-1,2 1 0,5 2-1,16 10-4,-21-22-7,21 22-10,0 0-11,0 0-1,15 19 1</inkml:trace>
    <inkml:trace contextRef="#ctx0" brushRef="#br0" timeOffset="18437">35 2377 4,'0'0'27,"0"0"1,0 0-9,40 0-3,-5-8-6,18 8-2,5-9-4,14 6 1,0-6-2,3 6-1,-3 3 0,-10-1-1,-9 1 0,-13 0 1,-15 0-1,-25 0 1,4 13-1,-20-3 1,-9 5 0,-2-2-1,-4 2 1,6-3-1,3 2 0,22-14 0,-16 14 0,16-14 0,21-2 0,-2-10 0,3 6 0,3-5 0,-2-4 0,0 3 0,-6-1 0,-17 13 0,18-21-1,-18 21 1,0 0-1,3-16 1,-3 16-1,6-20 0,-2 5 0,3-3 0,5 2-1,-3-6-1,3 8-3,-14-1-5,2 15-14,0 0-11,-23 0 1,8 9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1:48.2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133B536-1312-45BE-8EE9-5F1846F53B82}" emma:medium="tactile" emma:mode="ink">
          <msink:context xmlns:msink="http://schemas.microsoft.com/ink/2010/main" type="inkDrawing"/>
        </emma:interpretation>
      </emma:emma>
    </inkml:annotationXML>
    <inkml:trace contextRef="#ctx0" brushRef="#br0">0 55 7,'22'-11'28,"13"2"-5,6 3-4,1-4-3,10 7-4,-3-5-2,8 7-3,-3-2-1,1 5-2,-7-2-1,1 1-1,-10 2-1,-6 1-2,-9 2-1,-24-6-2,21 15-2,-21-15-2,-4 19-5,4-19-8,-25 17-4,25-17-5</inkml:trace>
    <inkml:trace contextRef="#ctx0" brushRef="#br0" timeOffset="371">100 224 30,'16'-7'28,"2"-2"-4,4-3-6,9 3-6,-4-7-4,6 4-4,-7 2-5,-1 1-8,-7 4-12,-5 8-10,-13-3 1,0 16-1</inkml:trace>
    <inkml:trace contextRef="#ctx0" brushRef="#br0" timeOffset="531">285 248 16,'20'0'30,"1"-6"-2,0-4-5,1-5-9,5 3-8,-3 3-11,5 4-22,-1-8-3,9 9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1:49.2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63220AC-E57E-430A-8F26-CAECA7517FA4}" emma:medium="tactile" emma:mode="ink">
          <msink:context xmlns:msink="http://schemas.microsoft.com/ink/2010/main" type="inkDrawing"/>
        </emma:interpretation>
      </emma:emma>
    </inkml:annotationXML>
    <inkml:trace contextRef="#ctx0" brushRef="#br0">96 19 6,'-6'-13'28,"6"13"-4,0 0-4,13-5-3,-13 5-3,25 0-4,-4 3-2,1-4-1,17 4-2,-1-5-1,9 2-1,2 0-2,-3-1-3,-1 4-4,-14-6-7,-3 6-11,-11 2-9,-17-5 0,0 0 0</inkml:trace>
    <inkml:trace contextRef="#ctx0" brushRef="#br0" timeOffset="321">0 191 7,'0'0'29,"18"-5"-1,4-4-7,1-4-8,11 0-3,-1-1-5,2-2-6,-2 4-9,-5 3-10,-12 3-5,0 11-4,-16-5 1</inkml:trace>
    <inkml:trace contextRef="#ctx0" brushRef="#br0" timeOffset="471">246 211 19,'0'0'28,"30"-4"-4,-9-2-4,4-3-10,1-1-11,-2-3-18,4 7-9,-9-6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1:50.2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96CE0FB-6CCA-466C-8176-84DB1F5775E5}" emma:medium="tactile" emma:mode="ink">
          <msink:context xmlns:msink="http://schemas.microsoft.com/ink/2010/main" type="inkDrawing"/>
        </emma:interpretation>
      </emma:emma>
    </inkml:annotationXML>
    <inkml:trace contextRef="#ctx0" brushRef="#br0">0 6 3,'19'0'28,"-3"-3"1,8 1-8,9 4-5,7-5-5,10 3-4,3-2-3,5 4-1,0-1-3,-6 1-3,-6 4-5,-12 0-10,-19-2-12,-2 7 0,-13-11 1</inkml:trace>
    <inkml:trace contextRef="#ctx0" brushRef="#br0" timeOffset="320">50 209 26,'22'-8'26,"1"-5"-6,0-1-6,6 0-5,-6 2-9,-1 1-9,-7 4-7,-15 7-4,0 0-1,5 16 0</inkml:trace>
    <inkml:trace contextRef="#ctx0" brushRef="#br0" timeOffset="461">167 246 22,'30'-7'21,"-8"-5"0,6-3-3,2 0-5,-3-2-7,-2 3-16,-10-3-16,7 13-1,-22 4-1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1:51.1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E61663D-6570-425E-AC3C-C0FD76D33150}" emma:medium="tactile" emma:mode="ink">
          <msink:context xmlns:msink="http://schemas.microsoft.com/ink/2010/main" type="inkDrawing"/>
        </emma:interpretation>
      </emma:emma>
    </inkml:annotationXML>
    <inkml:trace contextRef="#ctx0" brushRef="#br0">0 54 24,'16'0'28,"5"-4"-6,7-2-5,8-1-3,6-2-5,8 3-3,3-1-1,4 0-3,-4 2 0,3 2-1,0 3-1,-7 2-1,-2 4-3,-12-3-5,-3 4-11,-7 5-11,-25-12 1,13 18-1</inkml:trace>
    <inkml:trace contextRef="#ctx0" brushRef="#br0" timeOffset="301">96 246 18,'16'4'22,"0"-9"-3,10 0-2,1-7-2,13 4-5,-4-7-4,4 5-5,-6 0-11,-6 4-10,-12 1-7,-2 11-2</inkml:trace>
    <inkml:trace contextRef="#ctx0" brushRef="#br0" timeOffset="461">310 258 44,'33'1'26,"-2"-7"-3,3-8-7,4 6-7,-3-3-13,-2 7-18,-14-8-8,1 12 0,-20 0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25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3404 6,'0'0'28,"-21"3"-5,21-3-7,0 0-1,0 0-3,27-14-2,-6 8-3,12 2-1,7-2-2,13 5 0,11-2-1,12 1 0,13 1-1,14 1 0,9 0-1,12 1 0,7 1-1,10-1 1,4 1-1,2-1 0,12-1 0,8 2 1,7-4-1,6 1 1,4-1 0,-1 2 0,2 0 0,7 2 0,-9 1 0,-5 1 0,-5 0 0,-4 2 0,1-1-1,-4-1 1,-2-4-1,-7 0 0,-6-1 1,-7-2-1,-13-2 0,-14 1 1,-21 1-1,-20 0 0,-20 0 1,-13 3 1,-19-3-1,-11 3 0,-13 0 0,0 0 1,0 0-1,0 0 0,-15-1 0,15 1-1,0 0 0,0 0 0,0 0 0,0 0 0,-16 1 0,16-1 0,-19 10 0,2-2 0,-3 4 0,-5 1-1,-3 4 1,-6 3 0,-1 0 0,1 1 1,4-1-1,5 1 0,7-5 0,11-3 2,7-13-1,21 12-1,7-17 1,13-2-1,8-6 1,8-5-1,6-4 0,2 0 0,-6-1 1,-6 2-1,-10 2 1,-11 1-1,-12 4 1,-20 14-1,-11-25 1,-15 13 0,-13-1 1,-3-3-1,-4-2 0,2 0 1,0 2 0,8 2-1,8 0-1,9 4-1,19 10-3,-18-9-11,18 9-23,15 11-1,0-6-1,5 1 1</inkml:trace>
  <inkml:trace contextRef="#ctx0" brushRef="#br0" timeOffset="1">4056 3669 38,'0'0'28,"-13"-4"-4,-6 1-4,1 15-5,-13-8-5,3 17-2,-12-5-2,2 18-2,-5-2 0,5 17 0,4-2-3,7 1 1,14 1 0,16-4-1,12-7-1,19-11 1,10-13-1,15-17 0,9-11-1,5-16 1,-2-8 0,-5-10 0,-7-4 0,-11 2 1,-17-7 1,-15 10 0,-16 6-1,-13 10 1,-14 6-1,-8 6-1,-5 16-1,-3 5-2,11 15-8,-8-2-12,10 4-14,8 2-2,5-1 2</inkml:trace>
  <inkml:trace contextRef="#ctx0" brushRef="#br0" timeOffset="2">3807 3918 12,'0'0'35,"25"3"1,-4-5 2,-1-7-21,17 11-3,-4-11-4,11 3-4,-1 0-3,1-4-9,6 6-17,-4-2-14,-10-2-1,1 3 0</inkml:trace>
  <inkml:trace contextRef="#ctx0" brushRef="#br0" timeOffset="3">6960 0 11,'20'0'18,"-2"3"3,-18-3-2,9 18-1,-18 4-2,-15 0-3,-2 18-2,-12 1-2,-1 15-3,-5 4-2,4 4-2,5 1-1,10-2 1,9-4-2,11-6 0,10-5 0,6-4 0,7-2 0,1 0-1,-1 1 1,-5 2-1,-5 5 1,-8 5-1,-9 5 1,-8 4 0,-8 4 0,-3 2 0,-1 2 0,-4 0 0,7-3 1,1-1-1,10-8 0,9-4 0,8 0 1,7-5-1,2-1 0,7 2 0,-5-1 0,2 2 0,-6 4 0,-6 3 0,-6-1 0,-6 3 0,-1 1 0,-4-3 0,3-2 0,-6-3 0,10-5 0,4-1 1,6-7-1,3-3 0,3-1 1,1-2-1,2 3 0,1 0 0,-5 2 0,-7 3 1,-4 2-1,-1 1 0,-2 0 0,0 0 0,0-4 0,3-4 0,5-2 1,2-5-1,2-2 0,3-4 0,-2-1 0,0 2 1,-1 3-1,-4 7 2,-7 3-1,-2 8 1,-5 5 0,-5 1-1,-3-2 1,3-5-2,6-7-1,7-14-3,13-5-7,8-20-25,4-17-1,13-9 1,0-13 0</inkml:trace>
  <inkml:trace contextRef="#ctx0" brushRef="#br0" timeOffset="4">7162 232 13,'0'0'29,"-11"15"2,11-15-12,8 30-6,-1 2-3,-7 6-1,3 18-1,-10 6-2,-1 15-2,-8 7 0,-2 10-2,-5 3 1,4 3-2,-2 0 1,6 0-2,0-2 1,8-5 0,7-5-1,7-6 1,5-4-1,-1-3 0,5-5 0,-6-1-1,0 2 1,-4 1 0,-7 1 0,-4 7-1,0-3 1,-1 0 0,0-4 0,4-4 1,2-6-2,3-8 2,3-8-2,-1-5 1,-3-2 0,-2 0-1,-2 1 0,-6 3 1,-1 7-1,-1 7 1,-2 3-1,2 8 1,0-1 0,2 1 0,1-5 1,5-5 0,2-7 0,-3-8-1,6-8 1,-1-6 0,-1-4-1,1-1 1,-2 0-1,-2 2 0,1-2 1,-1 7-2,-2 0 2,-1-2-2,4-5-1,1-25-7,-1 13-19,1-13-8,5-27 1,3-9 0</inkml:trace>
  <inkml:trace contextRef="#ctx0" brushRef="#br0" timeOffset="5">7686 1800 25,'0'0'30,"-10"14"-6,10-14-2,0 0-5,0 0-4,0 0-3,24-26-1,-13-2-2,10-3-2,-2-10-2,9-3 0,0-6-1,2 5-1,-4-2 0,-2 5-1,-4 7 1,-2 7-2,-8 9 0,-10 19 1,0 0-1,0 0-1,2 19 1,-10 2 0,1 2 1,3 2-1,1 0 1,1-4 1,4-5-1,-2-16 0,23 13 1,-1-19-1,8-7 0,2-5 0,4-4 0,-1 0 0,-1 2 0,-5-1 0,-5 7 0,-8 6 1,-16 8-1,18 5 0,-17 8 2,-1 6-1,-3 3-1,2 4 1,-5 4 0,0 2-1,-1-1 0,-2-2-1,-1-1-3,-5-7-6,10-1-19,-2-2-7,7-18-1,-3 16 0</inkml:trace>
  <inkml:trace contextRef="#ctx0" brushRef="#br0" timeOffset="6">8436 1676 25,'0'0'36,"-19"-6"2,19 6-2,0 0-16,18-7-9,6 3-4,1-4-3,6 1-4,2 1 0,3-1-4,2 7-5,-16-5-9,-4 8-18,-18-3-2,16 14 1</inkml:trace>
  <inkml:trace contextRef="#ctx0" brushRef="#br0" timeOffset="7">9392 1465 26,'-18'3'31,"-1"3"-7,-8-5-4,9 11-3,-11-5-3,7 11-5,-6-2-2,3 7-1,-5 2-2,5 6-1,2-3-1,8 0 0,6 3 0,16-2 1,11-7-1,13-10-1,15-8 0,11-6 0,10-10 1,5-6-2,-1-13 1,-8-4-1,-7-3 0,-10 4 0,-14-1 0,-17 4 0,-12 5-1,-14 5-2,-6 9-3,-10 1-10,1 8-21,1 7-1,-2 0 1,9 5 0</inkml:trace>
  <inkml:trace contextRef="#ctx0" brushRef="#br0" timeOffset="8">9262 1587 49,'0'0'37,"0"0"-1,0 0-10,13 0-15,6 0-3,14 3-3,2 1-6,0-5-10,7 2-24,-3 2-2,-3-3-1,-7 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2:27.062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0C4F8B43-E4CC-44C9-B338-96E49645B1D9}" emma:medium="tactile" emma:mode="ink">
          <msink:context xmlns:msink="http://schemas.microsoft.com/ink/2010/main" type="inkDrawing"/>
        </emma:interpretation>
      </emma:emma>
    </inkml:annotationXML>
    <inkml:trace contextRef="#ctx0" brushRef="#br0">8 209 10,'0'0'11,"0"0"-2,0 0-3,0 0 1,0 0-2,0 0 0,0 0 0,0 0 0,-8 17 0,8-17 1,0 18 0,0-5 1,0-13-2,0 28-1,0-13 0,0 4-1,0-2-1,2 4 0,-2-2 0,1 3 0,-1-1 0,5 1 0,-5 0 0,2 3 1,-2-6 0,2 3 0,-2 4 0,0 5-1,0-3 0,0 3-1,0 0 1,0-1-2,-2 4 1,4 1-1,-2-5 0,4-1 0,-4 0 1,3 2-1,-3 2 1,2-3-1,-2 6 0,0-3 1,0 4-1,-2 1 1,2 0 0,-1-1-1,1-2 1,-2 0 0,2-2 0,2-2-1,-2-2 1,1-4-1,-1 0 1,3-1-1,-3-1 1,2-1-1,-2-6 1,0 1-1,0 8 1,-2 0-1,2-1 0,-1 3 0,1-2 0,-2 1 0,2 4 0,0-1 0,0-8 0,2-2 0,-2-2 0,3-1 0,-3 2 0,1-2 1,-1 2-1,0 1 0,0 0 0,0 1 0,0 2 1,-3 0-1,2-2 0,-1-3 0,2 1 0,-1-5 1,1 0-1,0-13 0,-2 22 0,2-22 0,-3 21 0,2-8 0,-1 2 1,0 2-1,0 1 0,1 0 0,-1-1 0,2 2 0,0-1 0,0-2 1,0-1-1,2-2 0,-2-13 0,1 23 0,-1-23 0,0 16 0,0-16 1,0 0-1,0 14 0,0-14 0,0 0 1,0 0-2,0 0-2,0 0-4,0 0-18,0 0-8,4-27-2,-1 10 1</inkml:trace>
    <inkml:trace contextRef="#ctx0" brushRef="#br0" timeOffset="1652">137 121 9,'0'0'12,"0"0"-1,-16 3 0,16-3 0,0 0 0,0 0 0,0 0-1,0 0-3,16-5 0,-3 1-2,6 2 0,3-4 0,9 2-1,5-3 0,6 2 0,5-3 0,10 3 0,5-4 0,4 5-1,3-2-1,1 3 1,-4-1-1,8 1-1,-3-2 1,-4 1-1,-1 0 0,-5-1 0,-6 1 0,-3 1 0,-3 0-1,-8 1 0,-6 2 0,-6 2 0,-6 1 0,-2 0 0,-5 0 0,-2 0 0,-14-3-1,17 6 1,-17-6 0,15 4 0,-15-4 1,16 4-1,-16-4 0,23 5 1,-8-5-1,1 0 1,0-2 0,-3 1-1,-13 1 1,23-3-1,-23 3 0,0 0 0,13-5 0,-13 5-1,0 0 1,0 0-1,0 0 1,0 0 0,0 0 0,0 0 0,0 0 1,0 0-1,0 0 1,0 0-1,0 0 1,0 0-1,0 0 0,0 0 0,0 0-1,0 0 1,0 0 0,0 0-1,0 0 1,0 0 0,0 0 0,0 0 0,0 0 0,0 15 0,0-15 0,-4 13 0,4-13 0,-6 21 0,1-6 0,-3 4 1,2 3-1,2 4 0,-2 3 1,3 5-1,0 3 1,0 3 0,1-1-1,0 2 1,-2-1 0,-1-2 0,-3 5 0,-4-2-1,0 0 2,3 1-2,-1 4 0,0 1 0,1 3 0,5 6 0,1-2-2,4 5 4,2 2-2,-1 2 1,-1 2-1,2-2 1,0-1-1,0-5 1,-3-5-1,2-7 0,-2 2 1,2-3-1,1-3 1,2-3-1,-1 1 2,2-3-2,0 4 2,1 5-1,-1-8 0,-2 4 0,-1-1 0,0 1 0,-1 0-1,2-1 1,0-2-1,1-4 0,2-2 1,2-4-1,0-3 1,-1-3-1,-2-3 0,0-2 1,-5 0-1,0-3 0,-3 0 1,2-14-1,-10 22 0,10-22 1,-8 19-1,8-19 1,-4 13-1,4-13 1,0 0-1,0 0 1,0 0-1,0 0 0,7 13 0,-7-13 0,0 0 0,0 0 0,0 0 0,0 0-1,0 0 0,0 0-1,0 0-2,0 0-4,0 0-9,5-22-21,-5 22-1,10-22 1,-10 9 1</inkml:trace>
    <inkml:trace contextRef="#ctx0" brushRef="#br0" timeOffset="3465">84 2292 32,'0'0'24,"0"0"-3,33-1-2,-7-5-6,25 6-3,7-5-2,29 4-2,9-4-2,18 5 0,10-1-1,8 1-2,0-2 1,-3 2-1,-8 0-1,-13 2 1,-19-1-1,-18 1-1,-20 1 1,-21 0-1,-17 4-1,-13-7-2,-20 13-4,-11-8-11,-1 1-14,5 1 1,-6-4-1</inkml:trace>
    <inkml:trace contextRef="#ctx0" brushRef="#br0" timeOffset="4396">425 404 16,'0'0'27,"3"-21"-7,-3 21-4,7-14-3,-7 14-5,0 0-4,0 0-1,-26 11-2,13 3 0,-1 0-1,-1 5 1,1 1 0,6 0 1,4-2 0,10-2 1,-6-16-1,32 20 1,-7-17 0,8-4-1,0-6 1,1-2-1,-4-4-1,-5-2 1,-5-3-1,-10 1 0,-8-2 0,-8 2 0,-8 1-1,-5 3 0,-1 4 0,-2 2 0,-2 5-1,4 2-3,20 0-5,-22 21-17,22-21-6,6 25 0,7-16 1</inkml:trace>
    <inkml:trace contextRef="#ctx0" brushRef="#br0" timeOffset="5117">1156 366 4,'-19'-6'19,"4"10"-1,-4 4-1,-1 6-2,-3 1-1,5 7-3,1-3-1,8 6-1,6-4-2,13-1-1,9-5-2,16-3-1,2-8 0,5-4-1,-1-6 0,0-3 0,-11-4-2,-9-2 1,-14-1-1,-14 0 0,-11 3-1,-11 1 1,-10 3-1,-5 4 0,6 5-2,-2 1-7,12 5-14,10 6-9,18-12 2,-1 26-2</inkml:trace>
    <inkml:trace contextRef="#ctx0" brushRef="#br0" timeOffset="5948">444 1816 8,'-18'-16'24,"18"16"-6,-21 5-4,5-1-3,1 6-3,-4 2-2,3 4-1,-1 2-1,8 2 0,2 2-1,10-1 0,5-5 0,10 0-1,4-7 1,9-3-1,6-9 1,2-3-1,1-8-1,-4-4 1,-4-3-1,-7 1 1,-6-5 0,-9 4 0,-10-1-1,-9 6 0,-4 3 0,-4 4-1,-5 6-1,2 2-4,4 10-8,5 4-18,11-13-1,-7 26 1</inkml:trace>
    <inkml:trace contextRef="#ctx0" brushRef="#br0" timeOffset="6499">1144 1858 10,'0'0'31,"-6"-17"0,6 17-6,-20-5-7,2 6-6,-1 9-4,-1 4-3,1 5-2,8 3-1,6 3 0,5-2-1,11 2 0,5-6 1,14-3-1,-2-7 1,5-3-1,-5-8 1,-3-2-1,-6-5 1,-7-4-1,-9-2-1,-11-1 1,-6-1-1,-8 0 0,-4 1 0,-1 0-1,2 7-3,-6-1-6,14 4-20,17 6-5,-14 6 0,14-6 0</inkml:trace>
    <inkml:trace contextRef="#ctx0" brushRef="#br0" timeOffset="10575">2862 33 9,'0'0'12,"0"0"-1,0 0-3,0 0-2,0 0 0,-1 16 2,1-16 0,-6 16 0,6-16 1,-2 18-1,2-18-1,2 19-1,-2-19-1,1 25-1,-6-9-1,5 4-2,-6 1 1,4 5-2,-5 2 1,4 1-1,-3-1 1,3 5 0,3-5 0,0 1 0,0-1 1,2-2 0,-2-1 0,1 2 0,-1-5 0,2 0-1,-2 4 1,0 2-2,0 0 1,-2 0-1,1 0 0,-4-2 0,5 2 0,-3-2 0,2-4 0,0-1 0,-1-1 0,1 2 1,1 2-1,0-1 0,0 2 0,-2 2 0,2 2 0,-1 1 0,-1 0 0,1 1 1,-1-1-1,1-3 0,-1 1 1,2-1 0,0-4-1,0-2 1,0-2 0,0 0-1,0-3 1,2 0-1,-4 0 0,1 2 1,-1 0-1,0-2 0,0 3 0,1 2 0,-1-2 1,1 1-1,1 0 1,0-1-1,0-3 1,-2-2 0,2 4 0,0-18 0,0 25-1,0-12 0,-1 0 1,2 1-1,-1 2-1,2 0 1,-2-3 0,-2 8 0,1-7 0,-1 4 0,-1 0 0,0-1 0,1 1 0,-3-1 1,2 0-1,2-3 0,-1 1 0,2-2 0,0-13 0,2 24 0,-2-24 0,0 22 0,0-9 0,0 0 0,-2 0 0,2 2 0,-1 1 0,-1-1 0,2-1 0,-1 1 0,1-15 0,0 24 0,0-24-1,1 19 1,-1-19 0,0 19 0,0-19-1,0 19 1,0-19 0,-1 23 0,0-9 0,-1-1 0,2-13 0,-3 23 0,3-23 0,-3 21 0,3-21-1,-1 13-3,1-13-2,0 0-11,0 0-16,0 0-2,0-19 2</inkml:trace>
    <inkml:trace contextRef="#ctx0" brushRef="#br0" timeOffset="12518">773 1163 2,'0'0'24,"10"-13"-3,-10 13-4,0 0-4,0 0-2,0 0-4,0 0-1,-6 16-3,6-16 1,0 0-2,0 0 1,13 13-1,-13-13 1,16 3-1,-16-3 0,22 0 0,-22 0 1,19-6-1,-19 6 1,0 0 0,13-21 1,-13 21-1,-2-13 0,2 13 0,0 0-1,-22-1 0,22 1-1,-24 14 0,13 0-1,0-1 0,3 0 0,3 2 0,5-15 0,2 17 0,-2-17 0,17 2 0,-17-2 1,27-12 0,-27 12 1,21-22 0,-13 9 0,-8 13 0,3-18 0,-3 18 0,-18-3 0,4 6-1,-1 3 0,0 0-2,15-6-2,-22 13-3,22-13-11,11 18-19,-11-18-1,24 6 1,-7-6 0</inkml:trace>
    <inkml:trace contextRef="#ctx0" brushRef="#br0" timeOffset="15472">2970 40 8,'0'0'9,"23"-1"2,-10-1 0,0-2-1,2 2-2,-2 1-1,1-1-2,-1 5 0,-13-3-2,24 10 0,-24-10-1,27 12 1,-6-6-1,1-2 0,3-2 0,3-2 0,3-4 0,3-1 1,-2-4-1,-2 3 1,-5-2 0,1 3-1,-7-2 0,-2 4 1,-17 3-1,24-2-1,-24 2 1,22 5 0,-9-2 0,6 0 1,5-2-1,6 1 1,-1-4-1,3 1 1,-3-2-1,3 0 0,-1-2-1,-10 3 0,0-1-1,-21 3 0,25-3 0,-25 3 0,20 1 1,-20-1-1,13 6 0,-13-6 1,21 4 0,-5-2 0,-16-2-1,27 1 1,-14-2 0,2-1 0,-2-1 0,-13 3-1,22-4 1,-22 4-1,13-4 1,-13 4-1,0 0 0,0 0 0,13-5 0,-13 5 0,0 0 0,13 0 0,-13 0 0,0 0 0,13 2 0,-13-2 0,0 0 0,0 0 0,0 0 0,0 0 0,0 0 0,0 0-2,0 0-2,0 0-5,0 0-12,0 0-13,0 0 0,-6 20 1</inkml:trace>
    <inkml:trace contextRef="#ctx0" brushRef="#br0" timeOffset="19298">3950 81 1,'-13'3'15,"13"-3"0,0 0-3,0 0-1,0 0-1,0 0-1,-5 15-1,5-15 0,-13 19-2,13-19-1,-26 31 1,0-14-2,8 8 1,-5-3-1,6 5 0,-7-2-1,5 2 0,-3-3-1,8 4 0,-1-2-1,-3 2 1,-1 0-2,-3 3 1,0-5 1,-3 4-2,-1 3 1,0 0-1,-3 0 1,3 0-1,-2-1 1,4 0 0,-4 2-1,5 0 1,-1-5 0,0 1 0,1-1-1,0-1 1,-1 1-1,2-1 1,2 0-1,-1-2 0,-1 1 1,3-1-1,0 1 0,1-1 0,1-1 0,0 1 0,1 2 0,-1-1 0,-1 1 1,0-1-1,2 1 0,0 0 0,-2-1 0,2 1 0,0-3 0,-4-2 0,7-2 0,-2-2 1,-3-4-1,4 1 0,1 2 1,0-2-1,1 3 0,4 0 0,-7 0 1,3 4-1,-1 1 1,-3 1-1,0-5 0,2 2 1,-3-3-1,2-1 0,3-3 0,1-2 0,11-13 0,-15 22 0,15-22 0,-13 18 0,13-18 0,-13 17 1,13-17-1,-19 25 0,7-10 0,-1 1 0,0 2 0,-2-1 0,3 1 0,-2-2 0,4-3 0,1 0 0,9-13 0,-17 22 0,17-22 0,-19 24 1,7-11-1,-1 0 1,-2 5 0,2-2-1,-3 0 1,5 0 0,-3 1-1,2-4 1,2 0-1,10-13 0,-19 22 0,19-22 0,-21 22 0,21-22 0,-19 19 0,19-19 0,-14 13 0,14-13 0,0 0 1,0 0-1,0 0 0,-12 13-1,12-13 1,0 0-1,0 0 0,0 0-1,0 0 0,0 0 0,0 14-1,0-14 1,0 0-1,0 0 0,0 0 0,0 0-1,0 0-1,0 0 0,16-6-2,-16 6-2,0 0 1,0 0 0,0 0 1,0 0 1,15 0 4,-15 0 4,0 0 4,14-3 2,-14 3 1,0 0 1,16-13 1,-3 13-1,-13 0-1,19-5-1,-19 5-2,25 2-1,-11-1-1,4 4-1,1-4-1,6 2 0,2-4-1,4-1-1,4-4 1,-2-3-1,1 1 0,-4-1 0,-3 0 0,-3 3 0,-7 3 0,-17 3 0,18 2 0,-18-2 0,0 0 1,9 13-1,-9-13 1,0 0 0,0 0-1,14 13 1,-14-13 0,0 0-1,16-1 0,-16 1 1,0 0-1,15-6 0,-15 6 0,0 0 0,0 0 1,13-3-1,-13 3 0,0 0 0,0 0 0,0 0-1,0 0 1,0 0-1,0 0-1,0 0-3,0 0-3,0 0-6,0 0-16,0 0-7,0 0-1,0 0 2</inkml:trace>
    <inkml:trace contextRef="#ctx0" brushRef="#br1" timeOffset="49291">2913 973 8,'0'0'17,"0"0"-2,13 5-3,-13-5-2,34 0-1,-13-3-2,9 1 1,5-2-2,9 1-1,0-1-1,3 1 0,-5-2-1,-6 4-1,-7-2 0,-7 3 0,-22 0-1,13-1-1,-13 1 1,-26 2-1,3 0 0,-5 1 0,-6 1 0,-4 1 1,0-1-1,1 0 0,4-1 0,4 0 1,6 0 0,5-1-1,18-2 0,-15 0 1,15 0-1,0 0 0,18-11 0,-3 7 0,2-2-1,6 0 1,0 2 0,-1-2 0,2 3-1,-7-1 0,-1 2 0,-16 2 0,0 0 0,0 0 0,-22 13 0,-4-7 0,-6 0 0,-3 0 1,2 0 1,4-2-1,4-1 1,7-1 0,18-2 0,0 0 0,0 0-1,0 0-1,19-6-7,-1 7-13,-2-5-9,9 7 1</inkml:trace>
    <inkml:trace contextRef="#ctx0" brushRef="#br1" timeOffset="50883">3137 968 17,'0'0'18,"0"0"-2,-9 14-2,9-14-3,-5 18 0,2-2-1,-2-3-2,5 9-1,-4 2-1,7 5-1,0-1 0,5 7-1,1-1 0,9 1 0,1-4-1,7 0 0,3-6 0,6-3-1,-2-8 0,5-4 1,-3-6-1,1-2-1,-5-4 1,-5-1-1,-6-1 1,-4-2-1,-16 6-1,19-7-1,-19 7-3,0 0-5,16-3-11,-16 3-15,15 3-1,-15-3 1</inkml:trace>
    <inkml:trace contextRef="#ctx0" brushRef="#br1" timeOffset="54198">4217 1056 6,'0'0'17,"0"0"-4,13-2-1,-13 2-2,0 0-1,0 0 0,0 0 0,0 0-3,0 0 1,0 0-2,-14-6-1,-2 3-1,-3 2-2,-3 2 0,-4 2-1,-5 3 1,1 2-1,-1 3 1,1 3-1,2 0 0,8 1 1,4 1-1,6 0 1,4-3-1,9 1 1,-3-14 0,26 19 0,-6-15 0,8 3 0,4-2-1,-3 1 1,0 1-2,-6 0 1,-5 2-1,-18-9 1,6 25 0,-18-10 0,-7-1 0,-6 3 1,-5-3 0,0 2 1,-1-3-1,6 0 0,2-3 1,7 0-1,16-10 1,-16 17-1,16-17 1,0 0-1,21 13 0,-3-9 0,4-1 1,4 0-1,2-1-1,2 0 1,-1 1-3,-4-3-3,4 5-9,-1-2-18,-12-6 0,5 3-1</inkml:trace>
    <inkml:trace contextRef="#ctx0" brushRef="#br1" timeOffset="54979">4504 1405 40,'0'0'28,"0"0"-3,0 0-5,-1-16-6,1 16-4,-22 5-4,5 2-2,-8 0-2,-3 7-1,-1 0-1,-1 2 0,5 2 0,6 0 0,10-4-1,12 0 0,10-7 0,12-4-1,9-5 1,3-3 0,1-4 1,0-3 1,-7 0 1,-1-1 1,-14-2 0,-16 15 0,14-17 0,-14 17 0,0 0 0,-17-2-2,17 2 0,-19 15-1,19-15 0,-14 26 0,14-26 0,-2 25 0,5-7 0,4 1 0,2-3-1,0-1 0,1-1 0,-3 0-1,3 2-1,-10-16-5,18 22-11,-18-22-15,16 10-2,-16-10 2</inkml:trace>
    <inkml:trace contextRef="#ctx0" brushRef="#br1" timeOffset="56311">2533 1821 7,'0'0'21,"0"0"-1,8-15-3,-8 15-1,0 0-1,0 0-3,14-6-3,-14 6-1,0 0-2,0 16-2,4-2 0,-4-14 0,18 28-1,-4-15 1,11 1-1,4-2 0,6-2-1,3-2 0,6-4-1,-5 1-2,-7-7-3,0 7-4,-19-7-15,-13 2-11,16 0-2,-16 0 1</inkml:trace>
    <inkml:trace contextRef="#ctx0" brushRef="#br1" timeOffset="57382">2726 1976 22,'0'0'29,"0"0"-8,0 0-3,0 0-5,17 21-3,-17-21-1,23 22 0,-4-9-2,10 5-1,3-3-1,10 2-1,2-4 0,8 2-1,2-6-1,9-2 0,-5-5 0,3-2-1,-7-3 0,-3-2 2,-7-1-2,-8 2-1,-9 0 0,-9-1-1,-6 4-4,-12 1-3,0 0-12,0 0-15,0 0-2,-15 16 1</inkml:trace>
    <inkml:trace contextRef="#ctx0" brushRef="#br1" timeOffset="58003">3871 2151 41,'4'-15'27,"-4"15"-3,0 0-5,3-13-5,-3 13-5,-15-4-3,-1 7-3,-2 6-1,-4 5-2,-4 5 1,0 8-2,-4 5 1,2 3 1,9 3-1,4 1 0,11-3 1,11-6-1,9-4 1,13-8 0,9-5 0,8-10 0,7-9-1,3-6 1,1-7-1,-4-3 0,-5-6 0,-13-4 0,-13-3 0,-12-1 1,-13 3-1,-13 2 0,-10 3 0,-11 6 1,-2 6-2,1 6 1,-3 2-1,12 10-1,-1-2-4,17 9-6,13-9-14,0 0-8,-3 20 1,3-20-1</inkml:trace>
    <inkml:trace contextRef="#ctx0" brushRef="#br1" timeOffset="58504">4091 1815 38,'0'0'34,"0"0"1,-2-13-15,2 13-7,0 0-4,-1 16-4,-6 0-2,1 11 0,-7 6-2,-3 16 0,-9 8 1,0 9-1,-2 6 0,0 3 0,1 3 0,4-4 1,3-6-2,4-6 0,6-8 0,2-12-4,4 0-2,-8-17-11,3-6-19,3-6 0,5-13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6:30.8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3FB6CB9-E564-4A6F-94DE-05E44882AE29}" emma:medium="tactile" emma:mode="ink">
          <msink:context xmlns:msink="http://schemas.microsoft.com/ink/2010/main" type="inkDrawing"/>
        </emma:interpretation>
      </emma:emma>
    </inkml:annotationXML>
    <inkml:trace contextRef="#ctx0" brushRef="#br0">1062 416 20,'0'0'19,"0"0"0,0 0-4,0 0-3,0 0-3,0 0-2,0 0-2,0 0-2,0 0 0,3 23 1,-3-23-1,-2 30 1,-1-9 0,2 7-1,-2 0 1,1 7-1,1 1 0,1 5-1,-2 0-1,2 6 1,-1 0 0,1 5 0,1-1-1,-1 2 0,-1 0 0,1-2 0,0-1-1,0-4 1,0-2 0,-1-1-1,-1-5 1,2-1 0,-1-9 0,1 9-1,-3-2 0,1-1 0,-1 1 1,2 0-2,-2 2 2,0 3-2,0 5 1,-1-5 0,1 0 0,-2 1 1,1 0-1,1-1 0,0 0 0,1-1 1,1 0-1,-1-4 0,2 0 1,-1-1-1,2-1 0,-1-1 0,2-3 1,-2-2-1,0-2 0,1 0 0,1-2 0,-1 1 0,1-5 1,-1-1-1,2 4 1,-1 0-2,-1 1 2,-1-1-1,0 0 1,0 1-1,-1 2 0,1 1 0,-2-5 0,2-1 0,-1-1 0,1 2 1,0-1-1,-2 1 0,1 0 0,-2-1 0,0 1 0,0-1 0,0 1 1,0-2-1,0 0 0,0-1 0,2-3 0,-1-2 0,1 0 0,-2 0 0,0 1 0,3-14 1,-5 23-1,5-23 0,-5 24 0,5-24 0,-3 22 0,3-22 0,0 19 0,0-19 0,-2 19 0,2-19 0,2 21 0,-2-21 0,-2 19-2,2-19 0,0 0-6,-1 14-21,1-14-6,3-20-1,-3 1 0</inkml:trace>
    <inkml:trace contextRef="#ctx0" brushRef="#br0" timeOffset="1653">991 3069 13,'13'-16'17,"-13"16"-3,6-17-1,-6 17-2,0 0 0,-7-16 0,7 16-2,0 0-2,0 0-2,7-14 1,11 11-1,10-3 0,15 1-1,14-2-1,18 0 0,15-4 0,13 4 0,9-2-1,10 0 0,3 2 0,3 0-1,0 1 0,-4 1 0,-8 2 0,-7 3-1,0 0 1,-4 0-1,-2 0 1,0 3 0,-3-3 0,3 2-1,4-4 1,-1 1 0,-8-1 0,-2 2 0,-9-1 0,-6-1-1,-12 2 1,-5 0-1,-6 2 1,1-1-1,-2 2 1,2 0-1,5-1 0,-1 1 1,-1-3-1,-2 1 0,-4-1 1,-9 0-1,-10-1 1,-9 2-1,-10-4 3,-18 3-2,14-3 0,-14 3-1,0 0 1,0 0-1,0 0 0,-16-6-1,16 6 1,-17 9-1,2 0 1,-6 4-1,-5 0 1,-5 2 0,-2 3 0,4 0 0,-1-1 0,5-2 0,6-2 0,6-3 1,13-10-1,-3 17 1,18-13 0,8-4 0,8-4 0,11-2 0,3-6 0,8-4 0,5-3-1,-2-2 1,-8-1-1,-11-2 1,-10-1-1,-14 3 0,-15-1 0,-12-1 1,-14 2-1,-5-1 0,-11-1 1,3 4-1,0-1 1,2 3-1,10 2 1,5 3-4,24 13-5,-20-6-26,20 6-4,14-7-1,4 2 1</inkml:trace>
    <inkml:trace contextRef="#ctx0" brushRef="#br0" timeOffset="3025">1078 380 15,'0'0'30,"0"0"-3,0 0-3,0 0-6,0 0-4,10 13-5,-10-13-1,19 23-3,-4-12 0,10 4-1,0 4 0,3 3-2,0-3 0,0 0-1,-6-3-1,-6-3 2,-4 1-2,-12-14 1,4 13 0,-4-13 0,-17-22 1,2 4 0,-6-5-1,1-5 1,-8-6-1,3 0 0,0 0 0,4 11-1,5-4 1,3 8-2,4 4 1,9 15-1,0 0 0,-15-1 1,8 14-1,-5 6 1,-5 6 0,-7-1 0,-8 11 1,-4 3 0,-2-1 0,0-3-2,4-3-1,1-9-4,16 3-8,-1-3-22,18-22-1,0 0-1,0 0 0</inkml:trace>
    <inkml:trace contextRef="#ctx0" brushRef="#br0" timeOffset="4357">272 175 21,'-1'16'28,"-2"2"-7,-7-2-4,1 11-3,-7-7-2,2 10-3,-5-10-3,4 2 0,-7-8-1,5-4-1,-4-10-1,5-6 1,-3-10-1,2-5 0,-2-8 0,2-3-1,2-2-1,3-2 0,5 4-1,5 1 0,7 5-1,8 7 1,8 5 0,7 5 0,10 2 0,8 3 1,4-1 0,4 1 1,1-1 2,-2 1-2,-8-5 0,-3 3 1,-12-3-1,-7 4 0,-7 0-2,-16 5-3,0 0-3,0 0-18,0 0-12,0 0-2,0 0 1</inkml:trace>
    <inkml:trace contextRef="#ctx0" brushRef="#br0" timeOffset="5438">4929 3289 10,'13'-5'27,"-13"5"-5,0 0-4,0 0-1,-24-11-3,8 10-4,-12-2-1,2 3-2,-10-3-1,-3 4 0,0-1-1,4 5-2,1-4 0,8 4-2,3-2-1,10 3 1,13-6-1,15 22-2,4-11 1,8 3-2,6 2 1,-3-2-1,-1 6 0,-2-3 0,-14-2 1,-13 0 1,-12 1 1,-13 0 2,-9-1 0,1 2 1,-6-2 0,4 1 1,5-2-1,13 0 0,17-14-1,10 24 0,15-14-1,11 0 0,9 2-2,1-3-1,-1 4-2,-5-5-4,0 8-8,-12-4-19,-12-5-1,-1-1 1</inkml:trace>
    <inkml:trace contextRef="#ctx0" brushRef="#br0" timeOffset="6890">1044 3082 11,'0'0'15,"0"0"0,0 0-1,0 0 0,0 0-3,0 0 1,3-18-3,-3 18-1,3-25-1,1 9-1,-2-6-1,4-3-1,-2-4 0,4-4-1,0-5 0,4-2-1,0-4 1,3 0-1,-1-4 1,6 2-1,-3 0 1,2-5 0,-1 4-1,0 6 0,-1 1 0,-1 5 0,-6 2-1,1 2 2,-4 0-3,-1 11 1,-2-7 0,5-2-1,2-5 0,2-3 0,6-5 1,5-2-1,1-6 0,7-3 0,3 0 1,-2 0 0,1 1 1,-2 2-1,-4 5 0,0 3 0,-3 3 1,-1-4-1,-4 5 0,-1 4-1,-2 2 1,8 1-1,0 0 0,3 1 0,-3 1 0,3 7 0,3-3 0,1-3 0,5 1 1,-9-1-1,0 2 0,1-2 1,-1 2-1,-1-1 0,-1 2 1,2 2-1,-4-1 0,2 2 0,2 0 1,2 1-1,2 1 0,4-1 0,-1 2 0,2 0 0,1 0 0,-1 1 0,-3 3 0,-2 2 0,-5 3 0,-5 1 0,-5 3 0,0 0 0,-1 2 0,-1-2 0,-2-1 0,9-1 0,0 1 0,5-2 0,0 0 0,0 0 1,-2 2-1,-3 1 0,0 3-1,-9-1 1,-13 4 1,17-3-1,-17 3 0,0 0 0,0 0 0,0 0 0,0 0 0,0 0 0,0 0 0,13-5 0,-13 5-1,0 0-2,0 0-2,0 0-7,0 0-19,0 0-7,-4 15-1,-10-5 1</inkml:trace>
    <inkml:trace contextRef="#ctx0" brushRef="#br0" timeOffset="8282">3032 712 10,'0'0'24,"-13"3"-8,13-3-2,-18 16-5,5-1-3,4 3-2,0 1-1,3 4 0,3-2 0,5 0 0,4-8 1,-6-13 0,25 7 1,-5-13 1,1-8 0,3-4 1,-7-7-1,2 3 1,-10-3-2,3 4 0,-10 2-2,-2 19 0,-12-21-2,-2 20-1,14 1-4,-29 10-7,20 5-16,2 3-8,1-4 1,10 7 0</inkml:trace>
    <inkml:trace contextRef="#ctx0" brushRef="#br0" timeOffset="8833">3131 792 8,'0'0'30,"0"0"1,-13-14-7,13 14-8,0 0-4,0 0-2,0 0-4,0 0-1,0 0 0,0 0-2,19 15 0,-6-3 0,8 4 0,4 2-1,7 5 1,-1-1-1,3 3 0,0 2 1,2 1-2,-2 1 0,-1 1 0,-2 2 0,1 2 0,1 3 1,3 2 0,0 2-1,3 2 1,3-3 0,0-5-1,-2 6 1,-1 1-2,-3-6 2,-1 0-2,-1-6 1,0 1-1,-2-3 1,1 5-1,-1-11 0,1-2 0,2 2 1,-3-1-1,-1 0 0,-3-1 0,-1 2 0,-4-1 0,-1-1 0,-7 1 0,-3-3 0,-2-1 1,2-2-1,-12-15 0,22 22 0,-22-22 1,25 16-1,-10-7 0,1 1 0,0 2 0,-2 0 0,-3 4 0,0 0 0,-3 2 0,0-2 0,-1-1 0,-1-2 0,-6-13 1,15 22-1,-15-22 0,25 19 0,-10-11 1,1 2-1,-3-3 0,8 4 0,-2-1 0,-3 0 1,-3 1-1,-13-11 0,19 19 0,-19-19 0,17 16 0,-17-16 0,0 0 0,5 16 0,-5-16-1,0 0 1,0 0-1,0 0 0,14 10 0,-14-10-1,-14 2-1,14-2-4,-26-3-5,26 3-16,-21 4-10,7-4-1,14 0 1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6:45.4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CB871B8-5A0A-4229-A278-EFA1A4456E61}" emma:medium="tactile" emma:mode="ink">
          <msink:context xmlns:msink="http://schemas.microsoft.com/ink/2010/main" type="inkDrawing"/>
        </emma:interpretation>
      </emma:emma>
    </inkml:annotationXML>
    <inkml:trace contextRef="#ctx0" brushRef="#br0">366 57 20,'0'0'25,"0"0"-4,0 0-1,0 0-5,-25-7-4,2 5-3,6 7-3,-5-2-2,0 6 0,-6 1-2,1 6 1,-2 2-1,7 4 0,0-2 0,-2 1-1,5 7 1,1-12-1,11 8 1,7-5 0,6-1 0,11-5-1,13 0 2,10-3-2,1-5 0,4 8 0,-2-7-1,-5 1 1,-7 7-1,-10 0 1,-14 5-1,-18 5 2,-7 1 0,-9 5 0,-4-1 1,-4 0 1,-3-2-1,4-2 1,2-4-1,11-4-1,3-4 0,5-4 0,13-9-1,-7 14 0,7-14-1,0 0 1,13 19-1,-13-19 0,18 25 0,-11-9 1,-1 6-1,-2 5 1,-5 2 1,-4 6-1,-5 5 1,-5 3 0,-2-2 0,-2 3 0,-1-3 0,1-4 0,2-7-1,5-5 1,5-9 0,7 6-1,5-6 1,7-3 0,6-2 0,4-2-2,4 2-1,-2-11-8,5 0-23,-4-8-3,-2-4 1,2-3-1</inkml:trace>
    <inkml:trace contextRef="#ctx0" brushRef="#br0" timeOffset="802">536 499 28,'0'0'30,"6"21"2,-6-7-18,5 13-4,-5-2 0,3 13-1,-9 0-3,1 8-1,-4-3-2,2-2 0,-6-7 0,4-5 1,-1-11-1,10-18-1,0 0 1,-2-28-1,8-9 1,4-10-1,4-6 0,3-6-2,2 0 0,4 5 0,-3 4 0,2 8 0,-1 9 0,4 9-1,3 9 1,1 6-1,5 8 1,-3 7-1,3 3 1,-2 7 0,-4 3 0,-9 6 1,-10 2 0,-10 5 1,-14-3 0,-9 4 0,-6-7 0,-4-2 1,-5-8-1,4-9-1,4-7-2,6-8-2,25 8-5,-16-28-20,17 9-10,13-1-1,6 1 1</inkml:trace>
    <inkml:trace contextRef="#ctx0" brushRef="#br0" timeOffset="1563">1071 91 1,'0'0'29,"-2"-13"-4,2 13-4,0 0-2,0 0-3,-7-15-4,7 15-2,0 0-2,0 0-3,0 0 0,28-9-2,-8 5-1,11 1-1,3 0 0,3 4-1,-2 2 0,1 6 0,-5 3 1,-8 9-1,-11 2 1,-9 4 0,-11 8 1,-14 3 0,0 1 1,-3 0 0,0 0-1,0-4-1,2-4 1,6 3-1,6-14 0,11-2 0,0-3-1,0-15 1,3 17 0,-3-17 0,0 0-1,0 0 0,0 0 0,0 0 0,4 17 0,-4-17-1,0 13 1,0-13-1,0 22 1,0-6 0,0 5-1,10 4 2,1-2-1,3 4 0,3 1 0,2 0 0,0 1 0,0 1 0,-1-2 0,-10 1 1,-2 2-1,-6-1 1,-4-1 0,-2 0 1,-13-1-1,0 0 1,1-4 0,-1 0-1,-5-5 1,2 0-1,-3-4 0,0-2-1,8-3 0,-2-3 0,-2-1-2,2-4-2,19-2-4,-27 1-12,27-1-18,0 0-2,-4-19 1,14 6 0</inkml:trace>
    <inkml:trace contextRef="#ctx0" brushRef="#br0" timeOffset="2404">1480 642 13,'0'0'35,"0"0"2,0 0-1,0 0-14,16-9-8,5 15-4,-4-9-2,13 3-3,-1-3-3,4-1-3,3 4-6,-11-6-21,0-2-9,-10 1-2,-15 7 1</inkml:trace>
    <inkml:trace contextRef="#ctx0" brushRef="#br0" timeOffset="2584">1595 520 24,'0'0'35,"0"0"0,25-17 0,0 17-20,-3-7-7,4 3-6,7 4-12,1-3-22,-9-3-4,3 4 1,-9-5-1</inkml:trace>
    <inkml:trace contextRef="#ctx0" brushRef="#br0" timeOffset="3175">2525 62 14,'0'0'30,"0"0"-6,0 0-2,-15 6-5,-2-8-3,0 8-4,-9-5-2,1 4-3,-6-2-1,1 1-1,-2 1-1,6 1-1,-1-1-1,6 3 1,5-1-1,16-7 0,-16 24 0,18-8 0,3-1 0,6 10 0,1 4 1,-1 6-1,1 7 1,-3 6-1,-5 8 0,-7 8 0,-5 12 1,-13 2-2,-3 3 1,1 0 1,-4-4-1,2-4 0,2-9 0,4-11 1,4-14-1,9-11 2,3-10-1,3-18 1,-7 16-1,7-16 1,0 0-1,0 0-1,0 0 2,0 0-2,0 0 0,0 0 0,0 0 0,0 0 1,31 13 0,-5-10 1,7-4 0,5-2-1,3-1 1,3-2-1,-1 0 0,1 0-1,-16 1-1,-7 1-2,-5 7-4,-16-3-9,0 0-20,0 0-2,-15-4 1,15 4 0</inkml:trace>
    <inkml:trace contextRef="#ctx0" brushRef="#br0" timeOffset="4006">2732 297 9,'0'0'32,"12"-20"1,-12 20 2,6 13-15,-6-13-7,-13 29-4,1-11-2,5 17-2,-5-4-1,3 16 1,-3-5-2,6 5-1,-1-2-2,1 1-1,3-2-1,-1-8-2,5-3-4,-7-15-3,9 1-9,-3-19-9,-14-4-7,14 4 1</inkml:trace>
    <inkml:trace contextRef="#ctx0" brushRef="#br0" timeOffset="4247">2672 659 24,'21'-11'27,"5"-4"-1,-2-9 0,10 5-5,-9-12-4,10 6-4,-7-9-4,6 6-1,-8-2-4,2 5-1,-6-1-1,-3 6-2,-1 2-2,-3-5-2,0 15-6,-11-9-12,-4 17-15,0 0 0,0 0 0</inkml:trace>
    <inkml:trace contextRef="#ctx0" brushRef="#br0" timeOffset="4467">2899 492 9,'-2'29'34,"4"-2"2,4-1 1,11 5-17,-5-10-5,13 5-4,-6-8-2,3-4-5,-4-2-4,-2-3-3,2 3-5,-18-12-9,0 0-17,7 16-4,-7-16 1,-10 18 1</inkml:trace>
    <inkml:trace contextRef="#ctx0" brushRef="#br0" timeOffset="4978">3276 122 2,'0'0'29,"0"0"3,0 0-7,19 6-6,-6-9-5,19 3-2,2-10-3,19 4-1,3-7-3,7 1-1,-1-2-3,-4 3 1,-10 2-1,-8 4 0,-12 5 1,-12 6 0,-16-6 2,9 22-1,-11-7 0,2 6 0,0 1 0,0 1-1,-1 11 0,1 9 0,-3 4-1,0 8 0,-3 5 0,-3 8-1,-2 2 1,-3 8-1,1-8 1,-2-4-1,1-6 0,0-8 0,1-8 0,1-9 1,4-8-1,-3-10 1,11-17-1,-25 21 0,11-15 1,-4 0-1,-4 0 1,-5 1-1,-5 5 0,-2 0 0,-3 2 0,2 3 0,-2-1 0,2-1 0,4-2 0,3-3 0,9-1-2,3-8-4,16-1-13,0 0-21,3-19 1,8-1-1,7-7 0</inkml:trace>
    <inkml:trace contextRef="#ctx0" brushRef="#br0" timeOffset="6019">4334 110 11,'16'-9'29,"-16"9"-6,21-22-3,-21 22-1,0 0-4,0 0-2,-16-7-3,-5 19-2,-13-3-2,2 7-1,-8-2-2,-4 9 0,0-4 0,7 0 0,6-4-1,19 10-1,9 0 0,9-2-2,10 1 0,15-5-2,7 3 0,1-3 0,2 5-1,-15-13 1,-1 3 0,-13 0 2,-9 3 0,-12 3 2,-11 1 1,-8 2 1,-13-2 0,1 1 0,-1-4 0,7-2 0,3-4-1,31-12-1,-10 13-2,10-13 0,28 6-2,-6-2 1,3 5-1,-3 6 1,0 6-1,-18 6 2,-5 6 1,-17 8 1,-4 3 1,1 6 1,-5-3 0,-2 2 2,-2-5-2,7-4 0,2-6-1,15-8-2,6-4-2,0-22-8,20 11-20,5-14-7,5-9-1,12-6 0</inkml:trace>
    <inkml:trace contextRef="#ctx0" brushRef="#br0" timeOffset="6750">4366 829 41,'14'4'36,"-14"-4"1,16-20-14,-10-8-7,13 3-6,-2-15-1,11-1-4,0-7-2,3 0-1,0 2-1,-3 5 0,-4 7 0,-5 8-1,-7 8 0,-12 18 0,16-15 1,-16 15-1,9 16 0,-3 2 1,-1 4 0,6 6-1,0 3 1,1 4 0,-1 2-1,-3-1 1,-3-3-1,-4 0 1,-2-4-1,-7-2 0,-6-4 1,-4-3 0,-5-4 0,-5-3 0,-2-4 0,-1-3 0,0-3 0,3-3 0,0-2 0,8 1-2,4 1-2,2-6-5,14 6-8,0 0-24,22-6 1,-2 0-2,5 0 2</inkml:trace>
    <inkml:trace contextRef="#ctx0" brushRef="#br0" timeOffset="7461">4937 44 12,'0'-16'31,"0"16"0,3-13-8,-3 13-7,27-11-4,-9 7-3,1 8-3,3 2-2,0 7-1,1 2 0,-1 7-1,-10 0 1,-3 8 0,-6-4 0,-7 11 0,-7-3 1,-1 1 0,-4-4-1,5 0 0,-3-4-1,10-4 0,4-1 0,10-7-1,6-3-1,5-3 1,0-1-1,-1 1 0,-2 3 0,-6 3-1,-6 4 1,-9 4 0,-8 5 0,-3 6 0,-4 2 1,2 2 0,-1 0-1,6 2 1,2-5 0,7-1 0,5-3-1,2-4 0,1-1 0,1-1 0,-3-1 0,-1 1 0,-6 3-1,-4 0 1,-3 3 0,-1 1 0,-2-3 0,3 7 1,-9 1-1,10-2 1,-6-4 0,12-3-1,-8-6 1,2-1 0,1-4 0,8-17 0,-14 8-1,-4-10 1,5-2-1,-11-2-1,6 3-1,-2-3-4,5 10-16,-1-2-16,16-2-1,0 0-1,0 0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6:55.9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E654D0A-81C6-414D-9CC1-FCCC2BE04180}" emma:medium="tactile" emma:mode="ink">
          <msink:context xmlns:msink="http://schemas.microsoft.com/ink/2010/main" type="inkDrawing"/>
        </emma:interpretation>
      </emma:emma>
    </inkml:annotationXML>
    <inkml:trace contextRef="#ctx0" brushRef="#br0">219 863 38,'0'0'23,"0"0"-2,0 0-1,8-26-4,0 9-4,-6-11-3,9-6-3,-3-11-1,3-3-1,5-6-1,4-1 0,-1-1-1,1 5 0,-2 2 0,-1 9 0,-3 5 0,0 11 0,-8 4-1,-1 6 0,-5 14 0,11-16-1,-3 4 1,7 1-1,4 2 0,8 0 1,5-2-1,4 0 0,2 0 0,-3 1 1,-3 8-2,-8 0-1,-5 2-2,-19 0-5,0 0-10,-13 20-17,-9-8-2,-3 3 2</inkml:trace>
    <inkml:trace contextRef="#ctx0" brushRef="#br0" timeOffset="390">280 477 22,'-13'15'34,"13"-15"3,20 4-7,-1-14-13,15 7-5,-1-7-4,8 4-2,-1 0-2,0-2-7,-1 8-6,-13-6-12,-2 4-15,-4 3-1,-6-4 1</inkml:trace>
    <inkml:trace contextRef="#ctx0" brushRef="#br0" timeOffset="721">945 116 8,'15'-15'33,"-15"15"0,0 0 3,0 0-18,12-3-4,-12 3-4,-6 19-2,6-19-3,-13 31-2,3-10 1,0 0-8,4 5-8,1-4-24,0-6-1,3-1 1,2-15-1</inkml:trace>
    <inkml:trace contextRef="#ctx0" brushRef="#br0" timeOffset="1412">204 113 21,'4'-12'18,"-4"12"0,-12 0-3,12 0 0,-19 13-3,7 1-2,-6 3-1,2 7-3,-5-1 0,2 4-3,-4-1 1,4-2-3,3 0 1,4-3-2,5-6 1,8-3-2,10 0-2,7-4-1,7 3-1,1-3 0,2 6-1,-4-4 1,-1 6 1,-11 2 2,-8 3 1,-9 3 3,-7-1 2,-6 5 0,-5-1 0,1 1 1,-3-3-2,8-3-1,3-1-1,8-7-3,6 1-1,0-15-2,14 19-1,-14-19 1,25 24-1,-16-10 2,-2 7 2,-7 3 3,-6 3 2,-2 9 3,-5-3 1,4 5 0,-9 0 1,6 3-1,-2-6 0,8-1-2,-2-6-2,4-5-2,4-5-3,0-18-8,0 0-19,18 8-6,-5-18 2,7-6-2</inkml:trace>
    <inkml:trace contextRef="#ctx0" brushRef="#br0" timeOffset="2303">1202 0 28,'0'0'32,"0"0"2,0 0-12,0 0-8,0 0-4,23 4-5,-6 0-1,-1 7-2,-4 0 0,4 6-1,-10 5-1,-5-1 1,-6 11 0,-10 5 0,-3-1 1,-2 4-1,-1-2 2,1-1-1,2-3 0,5-1-1,3-10-1,10-4 0,0-3-2,3-2 0,0-1 1,1 0-1,-3 6 0,-5 3 0,-1 6 1,-5 7 2,-3 5-1,-5 7 2,-1 4-1,-5 2 1,-1 0 0,0-1 0,1 0-1,1-2 0,2-4 1,2-6-1,4-3-1,3-6 0,3-4-1,2-4-1,4-7-1,3-16-5,2 19-9,-2-19-18,12 0-1,-12 0 1</inkml:trace>
    <inkml:trace contextRef="#ctx0" brushRef="#br0" timeOffset="2844">1301 850 30,'0'0'34,"6"-18"3,6 11-2,5 1-26,-1-4-2,6 4-2,-6-4-1,0 1-7,0 5-13,-16 4-19,14-15-1,-14 15 0</inkml:trace>
    <inkml:trace contextRef="#ctx0" brushRef="#br0" timeOffset="2994">1389 674 20,'0'0'34,"18"-19"2,0 11-1,5 0-16,-6-5-13,3-2-10,-1-1-27,5 5-3,-10-4-1,2 5 0</inkml:trace>
    <inkml:trace contextRef="#ctx0" brushRef="#br0" timeOffset="3595">2124 101 19,'-20'0'29,"3"3"-2,-4-3-10,3 2-3,-8-2-4,6 4-1,-6-4-3,10 3-1,1 0-2,2 2-1,1 2 0,12-7 0,-11 23-2,10-7 1,1 4-1,1 5 0,-1 5 0,0 6 0,-4 6 1,-3 7-1,-1 5 0,-5 8 0,-2 6 0,-2 5 0,-1 2 0,2 0 1,1-1-1,-1-5 0,1-6 1,2-6-1,-2-10 1,1-10 0,1-7 0,1-7 0,0-10 0,12-13 0,-14 12 0,14-12 0,0 0 0,0 0 0,17-5 0,-4 3 1,4 0-1,4-1 0,1 0 0,3 1 0,-4-1 0,-1 2-1,-2-1 0,-6 1-3,0 6-6,-12-5-17,0 0-9,0 0-1,0 0 0</inkml:trace>
    <inkml:trace contextRef="#ctx0" brushRef="#br0" timeOffset="4766">2253 321 24,'0'0'32,"2"-13"-1,-2 13-10,0 0-5,0 0-3,0 0-2,0 0-3,0 0-2,0 0-1,0 0-1,4 18-1,-6 1-1,0 8-1,-4 7 0,1 7 0,-4 8 0,-1 4 0,-2 1-1,0 1 1,0-1-1,1-5 0,2-5 0,-1-5 0,5-8-2,-1-10-1,5 0-2,1-21-5,3 16-11,-3-16-16,0 0-1,19-16 1</inkml:trace>
    <inkml:trace contextRef="#ctx0" brushRef="#br0" timeOffset="5307">2228 782 42,'1'-13'35,"-1"13"1,18-8-14,-13-5-9,15 0-4,0-9-3,10 3-2,4-8 0,6 2-2,2-5 0,-2 5-1,-2 1-1,-6 5 1,-7 4-1,-10 4-1,-15 11 0,0 0-3,0 0-3,-12 12-7,12-12-16,-25 25-7,7-12 1,3 3 0</inkml:trace>
    <inkml:trace contextRef="#ctx0" brushRef="#br0" timeOffset="5588">2319 772 26,'0'0'31,"0"0"2,0 0-18,15 1-2,-15-1-1,16 3-1,-16-3-2,16 8-1,-16-8-1,18 17 0,-18-17-2,16 27-1,-9-12 0,5 2-2,0 1 1,-1-2-2,1-3 0,0-3-2,3 0-4,-15-10-6,24-2-25,-12-2-3,-12 4-1,16-19 1</inkml:trace>
    <inkml:trace contextRef="#ctx0" brushRef="#br0" timeOffset="6078">2751 139 42,'0'0'36,"0"0"2,0 0-8,0 0-17,0 0-5,-26 21-1,12-4-4,-5 1 0,-1 3-3,-1 2 0,0-4-4,9 5-9,1-4-24,11-20 0,-4 15-2,4-15 1</inkml:trace>
    <inkml:trace contextRef="#ctx0" brushRef="#br0" timeOffset="6729">3005 172 22,'0'0'19,"0"0"-5,0 0-2,0 0-1,0 0 0,0 0 0,0 0 0,15-3-2,8 2 0,1-3-2,8 1-2,-2-1-1,1 0-2,-4 0 0,-3 2-1,-8 0 0,-16 2 1,0 0-1,0 0 2,1 14-1,-1-14 1,-18 17-1,8 1 1,-1-1 1,3 6-3,-1 1 1,2 6-1,2 3 1,1 7-2,-2-1 1,1 4 0,0 4-1,-5 6 0,-2 3 0,-3 3 1,-3 1-1,-4 2 0,-9-3 0,3 0 0,1-5 1,3-6-1,2-5 1,5-9 0,3-8-1,4-4 1,8-8 0,2-14 0,0 12 0,0-12-1,0 0 1,0 0 0,0 0 0,-12 4 0,-1-1-1,-2 1 1,-4 0 0,-1 4-1,0-1 1,1 2-1,4-2 0,3-2-1,12-5 0,0 0-1,0 0 0,-14 3-2,14-3-1,-5-13-4,5 13-4,-11-15-10,11 15-14,-9-17 0,6 4 1</inkml:trace>
    <inkml:trace contextRef="#ctx0" brushRef="#br0" timeOffset="7781">3605 194 23,'0'0'34,"-1"-14"3,1 14-3,0 0-18,-23 2-5,23-2-5,-30 10-1,11 4-3,-2 0 2,1 4-3,1 1 1,5 3-1,4 3 0,3 1-1,7-7 0,3-1-1,3 2 0,4-3 0,-2 3-1,-4 1 1,-3 0-2,-6 2 2,-7 4 0,-6-2 0,-3 2 1,-5 1 1,-1-2-1,3-2 1,4-4-1,4-1 1,5-7 1,11-12-2,7 17 0,5-12 0,8 2-2,0-2 1,3 5-1,-1 1 0,-4 6 0,-8 4 1,-9 5 1,-10 5 0,-11 2 1,-9 2 1,-6-4 0,-2 4 0,-2-3 1,5-1-1,6-7 0,8-1-1,8-5-1,8-4-1,10 2-2,-6-16-4,30 16-2,-14-16-7,10 7-10,2-4-11,-3-3 1,2 0 2</inkml:trace>
    <inkml:trace contextRef="#ctx0" brushRef="#br0" timeOffset="9824">3574 899 13,'0'0'25,"10"-12"-2,-2-1-3,5-3-2,-2-11-4,9-5-3,-3-11-3,8-5-1,-1-6-1,7 0-1,-3-2-1,3 8 0,-7 2 0,2 11-1,-9 7 0,1 10 0,-9 5-1,-9 13-1,0 0 0,0 0 0,0 0-1,3 15-1,-5 0 1,-2 5 1,2 5-1,-2 6 0,0 4 1,-2 2-1,1 5 0,-2 0 1,-1-3-1,1-3 0,2-2 0,0-7 0,-7-3 0,-1-5 1,4-3-1,-2-4 1,11-12-1,-25 18 1,7-13-1,-1-1 1,6-1 0,-2-2-1,0-2 1,3 0-1,12 1-1,-17-6-2,17 6-3,0 0-13,2-15-18,-2 15-2,22-12 2,-10 8-1</inkml:trace>
    <inkml:trace contextRef="#ctx0" brushRef="#br0" timeOffset="10535">4201 200 22,'0'0'35,"7"-16"1,-7 16-2,0 0-19,0 0-4,0 0-5,-15 18 0,5-4-3,-2 4 0,0 1-2,1 2-3,-1-2-6,10 8-9,2-14-19,0-13-2,8 12 2</inkml:trace>
    <inkml:trace contextRef="#ctx0" brushRef="#br0" timeOffset="10955">4439 47 0,'0'0'29,"0"0"1,-14-6-7,14 6-6,0 0-6,0 0-2,0 0-3,4 14-2,-4-14 0,19 16-2,-7-5 0,2 4-1,-1 0 0,-2 2 0,-4 9-1,-5 5 1,-6 1 0,-4 4-1,-6-1 2,-7 4 0,-3 2 1,-3 2-1,-2-10 2,2-1-2,0-3 0,4-2 0,4-4 0,8-2-2,6 0 1,6-3-2,6 2 1,3-1 0,-1 4-1,0 4 1,-5 3-1,-6 1 1,-6 4 0,-7 0 0,-3 1 0,-3 1 1,1-5-1,2-3 0,5-1 1,5-1 0,6-4-1,8-3 1,3 0-1,2-1 0,0 1 0,-2 4-1,-4 1 1,-3 0 0,-5 5 0,-2 2 0,-3-1 1,-4 1-1,-2-1 1,1-4 0,1-6-1,-1-6-1,5-2-8,8-13-26,-14 0 0,14 0-2,0-24 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7:12.0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562D731-F2E9-4F75-8A1E-22D75F0C618F}" emma:medium="tactile" emma:mode="ink">
          <msink:context xmlns:msink="http://schemas.microsoft.com/ink/2010/main" type="inkDrawing"/>
        </emma:interpretation>
      </emma:emma>
    </inkml:annotationXML>
    <inkml:trace contextRef="#ctx0" brushRef="#br0">540 213 26,'0'0'19,"1"-12"-1,-1 12-1,0 0-1,-3-17-3,3 17-3,0 0-2,0 0-2,-4 17-2,-1 4 0,-5 6-2,2 4 0,-4 3 0,1 2-1,1 2 1,2-3 0,-2-14 0,6-6-1,4-15 1,0 0-1,11-16 1,0-7-1,-1-15 0,8-3 0,2-5-2,3-2 0,3 1 0,0 1 0,0 7 0,1 6 0,3 12-1,-5 7 1,-1 10 0,-3 8 0,-1 9 0,-8 6 1,-1 1 0,-7 12 0,-7 2 2,-5 1-1,-7-2 1,-4-2 0,-4-4 0,2-4 1,-3-4-1,1-13 0,4-6-2,1-6 0,6-4-3,2-10-4,10 20-9,-2-20-19,2 20-2,2-14 2</inkml:trace>
    <inkml:trace contextRef="#ctx0" brushRef="#br0" timeOffset="1201">297 985 6,'0'0'28,"0"0"2,0 0-9,-13 18-4,2-3-6,6 8-2,-8-1-1,7 4-3,2-1 0,0-1-1,0-4-1,4-3 0,0-17 1,0 0-2,12-1 0,4-16 0,3-9-1,5-4 0,2-2-1,-1 0 0,2 3-1,-4 4 0,4 7 0,-10 9 0,-2 9 0,-15 0 0,15 23 0,-12-8 1,-2 9-1,-2 2 1,-3-1 1,-2-1 0,1-5 0,1-4 0,0-3 1,4-12-1,0 0 0,13-24 0,2 4-1,4-2 1,4-2-2,1 3 1,2 1 0,-1 14 2,-5 5-1,-3 3 1,-9 16 2,-4 7-1,-8 6 0,-4 6-1,-5-1 1,3-3-2,-2-3 0,1-3-3,7-11-2,4-16-13,0 0-20,11-22 0,1-4-1,5-4 0</inkml:trace>
    <inkml:trace contextRef="#ctx0" brushRef="#br0" timeOffset="2303">313 28 23,'4'-16'22,"-4"16"-3,0-12-4,0 12 0,0 0-4,-14 6-2,-5 1-2,7 8-2,-13 0-1,8 3-1,-9 1 0,6 3 0,3-4-1,3 1-1,5-5 0,3-1 0,8 6-1,3 0 0,3-1 0,4 0-2,4 1 1,1-2-1,-1 6 0,0 0-1,-4-7 1,-3 1 0,0 0 1,-7 0 1,-3-1 1,-5 0 1,-2-1 1,-2 0-1,-2-3 1,-2 1 0,-2-2-1,4-2 0,-2 1 0,2 0-2,1 3 0,2 0 0,2 2-2,2-2 1,2 6-1,2 0 0,1 2 0,1-1-1,1 3 2,-2 1 0,-2 2 1,-2 3 1,-5 2-1,-3 1 2,-3 2-1,-1 1 0,-1-2 0,3 1 0,2-7 0,2 5 0,5-4 0,5-1 0,2-3 0,2-2-1,3-1 1,0-2-1,-2 6 1,-1-6-1,-2 0 1,-5 2-1,-4 2 0,1 1 1,-4 1 0,3-4-1,2-2 0,2-7-4,3-12-17,18 12-12,-18-12-2,27-17 1</inkml:trace>
    <inkml:trace contextRef="#ctx0" brushRef="#br0" timeOffset="3565">1086 26 19,'0'0'29,"-16"0"-6,16 0-3,0 0-6,0 0-4,15-9-2,-3 10-3,8-2-1,7 2-1,-1 2-2,1 4 1,-5 4 0,-3 5 1,-3 1-1,-6 7 1,-22 4-1,-4 9 1,-9-1 1,-2 6-2,-2-3 0,1-1 0,1-1-1,5-4 0,14-6 0,1-5 0,7-5-1,4-5 1,-4-12 1,18 15-1,-18-15-1,15 5 1,-15-5-1,0 0 0,0 0 0,-3 19 0,-8-7-1,0 6 1,-2 2 0,-1 4 0,2 1 0,3 5 0,2-1 0,5 5 0,3-2 0,2 1 0,2 4 0,0-1 0,2 2 0,-2-1 0,-1-2 0,-2 4 0,-4-1 1,-3-1-1,-3-2 1,-4-1 0,-6-5 0,-2 1 0,-7-3 1,0-7-1,-1-6 0,4-4 0,0-5 0,3-3 0,7-2-2,1-6-1,13 6-3,-6-13-5,6 13-12,17-6-15,-17 6-1,22-9 2</inkml:trace>
    <inkml:trace contextRef="#ctx0" brushRef="#br0" timeOffset="4336">1436 687 29,'-12'-5'36,"12"5"0,0 0-1,7-14-21,11 13-7,4-5-6,-1-3-6,12 4-11,-2-6-19,-10-1 0,-6 1-1</inkml:trace>
    <inkml:trace contextRef="#ctx0" brushRef="#br0" timeOffset="4476">1487 542 36,'0'0'31,"0"0"2,0-16-12,16 15-11,6-1-11,2 6-28,-2-10-3,6 4 0,-9-6-1</inkml:trace>
    <inkml:trace contextRef="#ctx0" brushRef="#br0" timeOffset="5077">2170 118 19,'0'0'25,"0"0"-2,0 0-2,0 0-4,0 0-2,0 0-4,-18-7-3,-6 3-2,4 3-2,-4-2-1,-3 2-2,-3 2 0,0 3 0,2 0-1,2 4 0,14 2-1,0 0 1,12-10 0,-8 22 0,16-5 0,4 3 0,2 2 0,1 3 0,-3 8 0,0 4 0,-4 10 1,-5 8-1,-9 4 0,-6 7 0,-4 5 0,-6 3 0,1 2 0,-7-5 0,1 2 0,0-6 1,4-7-1,3-7 1,4-9 0,2-8-1,5-8 1,3-3 0,0-12 0,6-13-1,-9 13 1,9-13 0,0 0-1,0 0 0,0 0 0,0 0 0,0 0 0,-12 15-1,12-15 1,0 0 0,0 14 1,0-14-1,0 0 1,0 0-1,12 6 1,-12-6 0,25 0 1,-5 0 0,3 2-1,5-2 0,3 1 0,1-2 0,-3-1-1,-4-2-1,7 0-2,-7-5-4,2 5-8,-7-4-20,-20 8-2,12-19 1,-12 19-1</inkml:trace>
    <inkml:trace contextRef="#ctx0" brushRef="#br0" timeOffset="6189">2680 506 23,'0'0'17,"17"1"1,-17-1-2,0 0 2,20 4-4,-20-4-1,0 0-3,10-19 0,-10 19-4,8-21 0,-4 9-3,-3-2-2,-2 1 0,1 13 0,-12-18-1,0 16 0,-10 6-1,-3 8 1,-6 7 0,-3 6-1,-2 6 2,2 4-1,2 3 1,6 0 0,7 1 0,10-4 0,10-1 1,9-8 0,11-1 0,2-8 0,11-4 1,1-7-1,5-6-1,-2-4-1,-3-4-1,-2 1-4,-11-6-5,2 5-18,-12 5-8,-12 3-2,0 0 1</inkml:trace>
    <inkml:trace contextRef="#ctx0" brushRef="#br0" timeOffset="7000">3263 154 16,'0'0'29,"33"-7"0,-3 5-12,-1-4-6,13 2-1,-3-4-4,7 4-2,-3-3 0,0 2-2,-9 1 0,-6 1 0,-6 1 0,-7 3 0,-15-1 0,0 0 1,6 13-1,-6-13 1,-12 21 0,5-9 0,7-12 0,-12 20-1,6-4 0,3 1 0,1 1-1,2 1 0,2-1 0,-2 4-1,-3 5 1,-1 6-1,-3-2 0,-2 7 0,-3 5 0,-3 8 0,2 8 0,-2 5 1,3 7-1,2 0 0,2-4 0,4 6 1,0-5 0,3-6 1,-2-8-1,0-10 0,1-6 0,-1-10 0,-1-3 1,1-13-1,3-12 1,0 0-1,0 0 0,-12 8 0,12-8 0,0 0 0,0 0-1,0 0 0,-15-8 0,15 8 0,0 0 0,0 0 0,-12 0 1,12 0-1,0 0 0,0 0 0,-12-2 1,12 2-1,0 0 0,-16-3 0,4 3 0,-4 0 0,-7 1 0,-6 2 0,-7 0 0,-3-1 0,-3 1 0,-2 0 0,2-3 1,4-2-1,7 0-1,5-4-1,8 2-2,5-6-6,13 10-17,0 0-10,12-15-2,-12 15 1</inkml:trace>
    <inkml:trace contextRef="#ctx0" brushRef="#br0" timeOffset="8362">4230 94 22,'3'-15'29,"-3"15"-6,-23 0-4,-2 3-4,2 9-5,-12-3-2,1 8-2,-6-3-1,4 3 0,2 6-2,10 3 0,2-2-1,10 1-1,9 0-1,9-3-1,10 4 0,4-2-2,8-8 1,2-2 0,1 0-1,-5-2 0,-1 3 1,-10 0 1,-9 4 0,-10 1 1,-8 3 0,-9 2 1,-5-1 1,-3 1-1,-1-3 1,5-3-1,2-1 0,5-4 0,18-14-1,-15 23 1,17-11-1,4 4 0,2 0 0,2 6-1,-1 2 0,-3 5 1,-1 4-2,-5 3 2,-4 3 0,-8-2 1,-4 10 0,-4 2 0,-6-2 2,-2 2-1,-3-3 0,2-3 0,5-6-1,7 2 0,6-13 1,11-7-2,9-6 1,12-6-1,6-4-1,1-5-2,3 2-3,-6-7-6,1 3-16,-6 3-6,-20 1 0,22-5 0</inkml:trace>
    <inkml:trace contextRef="#ctx0" brushRef="#br0" timeOffset="10034">4703 129 2,'11'-15'28,"-11"15"-5,10-14-3,-10 14-3,6-12-3,-6 12-2,0 0-3,-23-5-2,7 12-2,-7-1-2,-1 5-1,-3 1 0,1 2-1,2-1-1,4 0 1,5-3-1,15-10 0,-7 15-1,7-15-1,20 5 0,-8-5-2,10 0 1,-3-3-1,1 3 1,-4-2 0,-4 2 1,-12 0 1,0 0 2,-12 21 1,-7-8 1,0 2 0,-5 3 1,1-1-1,0 5 1,7-2-1,3-4-1,5 0 0,5-1-1,7 0 0,4-2-1,6-4-3,7 2-5,-5-7-10,7-3-15,6 1-1,-4-8 0</inkml:trace>
    <inkml:trace contextRef="#ctx0" brushRef="#br0" timeOffset="10575">4874 338 21,'9'-16'29,"-9"16"-7,0 0-3,-5-12-4,5 12-2,-14-3-4,14 3-1,-29 7-2,10 2-1,-5 1-2,2 3-1,-1 0 0,6 4-1,5-4 0,9-1 0,3-12-1,20 12-1,4-12 0,5-5-1,6-3 1,-2-4 0,0-2 0,-8 2 0,-3 1 2,-9 3 0,-13 8 1,0 0 0,0 0 1,0 0 0,-21 4-1,21-4 0,-18 18 0,18-18 1,-11 21-2,14-9 0,-3-12-1,14 22 0,-1-13-1,1-3-5,6 4-5,-5-2-21,-1-6-4,1-1-1,-15-1 1</inkml:trace>
    <inkml:trace contextRef="#ctx0" brushRef="#br0" timeOffset="12418">4548 987 30,'0'0'26,"12"-14"-3,-12 14-3,3-14-5,-3 14-4,3-15-3,-3 15-3,-7-13 0,7 13-2,-24-4-1,5 8 0,-6 4-1,-3 4 0,-3 4-1,0 2 1,2 7 0,3 3 0,7 1 0,10-3 0,9 0 0,11-2 0,9-6 0,11-2-1,6-11 1,8-6 0,1-6-1,-2-10-1,-1-2 1,-8-3 0,-8 1-1,-11-2 1,-8 1 0,-13 4-1,-9 2 1,-7 8-1,-6 1 0,-3 0-2,2 7-3,-4-4-9,6 5-18,10 2-3,4-3 2</inkml:trace>
    <inkml:trace contextRef="#ctx0" brushRef="#br0" timeOffset="12878">4613 730 1,'0'0'29,"9"-17"1,-9 17-9,0 0-2,-7 21-3,3 5-4,-9 0-2,3 12-1,-4-1-2,7 6-1,-8 4-2,6 4-1,-2-4 1,3 1-2,0-5-1,-2-1 0,2-4-2,-3-5-3,6-3-5,-7-16-12,4-1-15,8-13-1,0 0 0</inkml:trace>
    <inkml:trace contextRef="#ctx0" brushRef="#br0" timeOffset="13689">5217 88 11,'0'0'29,"0"0"0,0-15-7,0 15-7,15-6-4,1 3-4,2-2-3,6 3-2,0 4-1,3 3 0,-3 6 0,-2 5 0,-10 0 0,-7 14 0,-9 3 2,-8 5-1,-7 1 1,-1 2 0,-4-2 0,4 1-2,1 3 2,8-9-2,4-3 0,6-4 0,6-3 0,3-4-1,2-4 1,-1-4-1,-9-12 1,14 16-1,-14-16 0,0 0 0,-7 12 1,7-12-1,-26 7 1,9-2 0,1 4-1,-4 1 1,1 2 0,3 3-1,2 3 1,6 3 0,3 2-1,5 1 0,1 3 0,4-1-1,2 4 1,0-2-1,0 3 0,-2 0 1,-4-2-1,-5 6 1,-2 0 0,-5 1 1,-7 1 0,-1-1 0,-2 0 0,1-1 0,2 1 2,2-6-2,3-3-1,4-4 0,5-3 1,0-6-1,2-1 1,2-13-1,-16 13 1,1-12-1,-3-1 0,-3-2-1,2 0-2,-3-6-7,22 8-18,-14-9-8,14 9-2,18-20 2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7:28.6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6B75804-21C9-4A06-B000-D30AEA58AA1B}" emma:medium="tactile" emma:mode="ink">
          <msink:context xmlns:msink="http://schemas.microsoft.com/ink/2010/main" type="inkDrawing"/>
        </emma:interpretation>
      </emma:emma>
    </inkml:annotationXML>
    <inkml:trace contextRef="#ctx0" brushRef="#br0">290 144 21,'0'0'31,"0"0"-6,0 0-4,0 0-5,2 15-4,-5 5-3,-9 1-2,2 11-2,-6 4-1,1 8 0,-6-1-2,-1 4-1,2-4 0,-1-5 0,0-6 0,2-7 0,1-12-1,2-13 1,1-9-1,2-14 0,1-9-1,1-12 0,0-9 1,4-6-1,1 0 0,4 3 0,4 5 0,4 4 0,4 11 1,8 11 0,4 6 0,6 10 0,7 4 1,7 5 1,1 0-1,4 3 1,-3 0 0,-2 0-1,-3 0 0,-7-1 1,-8-2-2,-6-2 0,-5 2-2,-13 0-2,15 0-6,-15 0-10,0 0-16,0 0-1,0 0 1</inkml:trace>
    <inkml:trace contextRef="#ctx0" brushRef="#br0" timeOffset="590">670 433 23,'0'0'33,"0"0"2,0 0-10,17-10-9,6 8-5,-9-8-4,13 1-4,-5 0-5,-6-6-6,7 6-11,-23 9-15,12-26-1,-12 26 0</inkml:trace>
    <inkml:trace contextRef="#ctx0" brushRef="#br0" timeOffset="751">693 281 25,'0'0'31,"0"0"0,28 5-14,0-3-10,2-7-14,11 10-21,-16-18-1,7 6-1</inkml:trace>
    <inkml:trace contextRef="#ctx0" brushRef="#br0" timeOffset="1311">1566 0 27,'18'-9'31,"-18"9"-4,0 0-9,-12 29-4,-8-9-3,0 13-2,-11 3-2,2 11-2,-10 4-1,4 2-1,-2 2-1,7-4-1,3-2 0,9-6-1,8-9 1,8-5 0,13-9-1,7-8 1,8-6-1,8-5 1,10-4-1,2-5-2,4 2-2,-6-9-5,2 8-9,-8-4-17,-11-2-1,-6 2 0</inkml:trace>
    <inkml:trace contextRef="#ctx0" brushRef="#br0" timeOffset="1622">1430 321 25,'21'0'31,"-2"-6"1,12-3-14,5 3-11,-2 0-6,-3-7-9,-3 3-12,-5 1-11,-11-6 1</inkml:trace>
    <inkml:trace contextRef="#ctx0" brushRef="#br0" timeOffset="1762">1643 122 28,'13'-4'32,"-13"4"1,26-10-12,-1 11-9,-2-4-4,7 2-6,1 4-8,-5 0-19,1-9-8,8 6 1,-1-9-2</inkml:trace>
    <inkml:trace contextRef="#ctx0" brushRef="#br0" timeOffset="2313">2684 48 9,'0'0'33,"18"-3"2,-18 3-4,0 0-10,0 0-6,0 0-4,0 0-3,0 0-3,-22-13 0,3 9-2,-6 1-2,-9 3-1,-5 3 1,-1 3-1,-1 3 0,1 8 0,7 2 0,3 2 0,13 1-1,11 5-1,9-6 0,11 3-1,7-7-2,10-1 1,-2-4 0,5 0 0,-7-6 1,-5 0 1,-22-6 2,0 0 1,1 23 1,-26-14 0,-9 8 1,-10-2 1,-3 4-1,-2 1 0,8 3 1,9-1-2,11 0 0,14-1 0,15-5-1,19-3-1,11-4-1,13 0-1,3-7-5,6 5-4,-14-8-13,-2 4-13,-5 1-1,-14-2 2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8:00.3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7168CE0-C392-4340-8EBD-BA46F0403978}" emma:medium="tactile" emma:mode="ink">
          <msink:context xmlns:msink="http://schemas.microsoft.com/ink/2010/main" type="inkDrawing"/>
        </emma:interpretation>
      </emma:emma>
    </inkml:annotationXML>
    <inkml:trace contextRef="#ctx0" brushRef="#br0">360 126 26,'0'0'21,"0"14"-2,0-14-3,15 2-2,-15-2-3,17-3-2,-17 3-1,21-6-3,-21 6-1,19-12 0,-19 12-1,16-20-1,-10 5 0,-1 1-1,-3-2 1,-2 0-2,-2 1 0,2 15 0,-24-20 0,2 17-1,-6 7 1,-10 8-1,-8 10 1,-3 8 0,-3 10 0,2 6 0,-1 7 0,10 0 1,10 0-1,12-2 1,11-9 0,16-7 0,11-12 0,9-7 0,8-11 0,6-5 0,-3-9 0,-3-3 0,-3-2 0,-8-2 0,-11 0 1,-9 1-1,-7 0 1,2 15-1,-21-20 1,21 20-1,-22-13 1,22 13-2,0 0 2,0 0-1,0 0-1,34 16 0,-2-9-4,-3-2-2,11 5-9,-4-4-20,-2-6 0,-6-2-1,-6-2 1</inkml:trace>
    <inkml:trace contextRef="#ctx0" brushRef="#br0" timeOffset="741">648 332 17,'0'0'33,"9"-16"0,-9 16 2,15-3-18,-15 3-7,0 0-2,13-4-3,-13 4-2,4 13 0,-4 0-1,-4 2-1,-2 4 0,0 1 1,-1 0-4,2 4-2,-3-8-13,5-2-17,3-14-3,0 0 2,0 0-1</inkml:trace>
    <inkml:trace contextRef="#ctx0" brushRef="#br0" timeOffset="1162">772 51 31,'0'0'32,"0"0"1,0 0-11,0 0-9,0 0-5,0 0-4,0 0-5,11 16-13,4-3-17,-15-13-2,5 22 0</inkml:trace>
    <inkml:trace contextRef="#ctx0" brushRef="#br0" timeOffset="1462">987 248 9,'3'-18'32,"-3"18"1,0-14 2,0 14-16,0 0-7,-4-13-4,4 13-3,0 0-2,1 14-1,-1-14-1,2 25 0,-1-10 0,-1 5 0,3 0 0,3 5 0,0-5 1,0 1-1,1-4 0,3-1 3,-10-16-2,24 15 0,-9-18 1,7-9-1,3-8 0,4-6 0,4-5 0,0-4-1,1-1-1,-3 2 1,-3 5-1,-7 9 0,-8 7-1,-13 13-1,0 0-2,-15 7-4,14 15-11,-7-5-19,1 1 0,4-2 1,3-16 0</inkml:trace>
    <inkml:trace contextRef="#ctx0" brushRef="#br0" timeOffset="1933">1582 248 26,'-1'17'31,"1"-17"-3,1 16-7,-1-16-3,15 12-5,9-12-4,1-9-3,10-1-1,-1-6-1,2-1-1,-2-4-1,-3 1-1,-7-1-1,-14 4 1,-15 4-1,5 13 2,-36-12-2,5 15 0,-3 2 1,-1 8 0,-4 4 0,3 6 1,5 4-1,3 2 0,12-2 1,4 1-1,6 1-1,6-4-1,9 0-3,4-11-5,17 6-9,0-8-10,6-3-9,5-5 0,3-5 1</inkml:trace>
    <inkml:trace contextRef="#ctx0" brushRef="#br0" timeOffset="2313">2068 270 14,'0'0'33,"0"0"0,0 0 2,-1 19-16,1-19-7,-10 30-4,4-12-3,4 5-1,-2-1 0,5 0 0,1-5-2,-2-17 1,19 13-1,2-20 0,2-9 0,8-6-1,1-9 0,4-1 0,-3 2-1,-2 1 0,-6 8-1,-6 8 0,-4 12 1,-15 1-1,3 29 1,-9-3-1,-1 5 1,-1 1 0,3 3-2,-4-11-10,9 0-24,7-10 0,-7-14-2,28 5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8:03.5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33A8542-EF30-4882-A6A7-7173DF792994}" emma:medium="tactile" emma:mode="ink">
          <msink:context xmlns:msink="http://schemas.microsoft.com/ink/2010/main" type="inkDrawing"/>
        </emma:interpretation>
      </emma:emma>
    </inkml:annotationXML>
    <inkml:trace contextRef="#ctx0" brushRef="#br0">7 49 18,'5'-14'34,"-5"14"2,3-22-1,-3 22-16,0 0-6,0 0-6,2-13-2,-2 13-2,0 0-3,0 0-6,3 15-9,-3-15-20,7 14-1,-7-14 1,4 21-1</inkml:trace>
    <inkml:trace contextRef="#ctx0" brushRef="#br0" timeOffset="200">0 229 40,'0'0'36,"0"0"0,0 0-10,0 0-11,0 0-7,0 0-5,0 0-6,0 0-11,15 16-21,-15-16-1,12 15 0,-12-15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8:14.6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85E1BBF-361D-438A-B303-D2C8A42980C1}" emma:medium="tactile" emma:mode="ink">
          <msink:context xmlns:msink="http://schemas.microsoft.com/ink/2010/main" type="inkDrawing"/>
        </emma:interpretation>
      </emma:emma>
    </inkml:annotationXML>
    <inkml:trace contextRef="#ctx0" brushRef="#br0">311 94 15,'0'0'22,"0"0"-2,0 0-1,0 0-3,-3-14-2,3 14-4,-23-3-2,23 3-2,-27-13 0,8 13-2,-6-12-1,-3 12 0,-1-10-1,2 10 0,1 0 0,-2 0-1,2 10-1,6-10 1,4 10-1,16-10 0,-14 27 0,14-13-1,0-14 1,14 25 0,-3-12 0,-3 11 0,3-5-1,-3 3 1,-2 7 0,-3 3 0,-1 8 0,-4 6 1,-2 6-1,-2 6 0,0 2 0,0 0 0,-1-1 0,1-3 0,0-5 0,0-5 0,2-10 0,2-10 0,-1-5 1,3-8-1,0-13 1,2 15 0,-2-15 0,0 0 0,0 0 0,0 0 0,0 0-1,0 0 0,13 9 1,-13-9-1,0 0 0,18 8 0,-18-8 0,25 1 1,-8-4-1,5-3 0,0-1-2,1-5-6,6 4-10,-4 0-16,-6-4-1,-19 12 0</inkml:trace>
    <inkml:trace contextRef="#ctx0" brushRef="#br0" timeOffset="971">543 272 34,'15'-17'32,"-15"17"-2,13-7-9,-13 7-5,0 0-4,-4 18-3,-1 4-3,-5 2-1,1 12 0,-3 1-2,1 9-1,-3 1-1,1 2 0,4-4-1,2-6 0,3-7-1,1-8 0,3-7 0,0-17-1,14-6 0,-5-15-3,4 0 0,-2-7 0,3 4-1,-5-3 0,3 8 1,-8 1-1,-4 18 1,6-17 2,-6 17 0,0 0 2,0 0 0,0 0 1,11-16 0,-11 16 2,17-22 1,-1 5 1,-2-5 0,8 0 0,-2-5 1,8 2 0,-2-3-1,5 4 0,-4 0-2,-2 5 0,0 3-2,-6 2-1,-3 5-4,-16 9-3,18-7-11,-18 7-14,0 0-2,0 0 2</inkml:trace>
    <inkml:trace contextRef="#ctx0" brushRef="#br0" timeOffset="1442">702 401 12,'-9'27'31,"-1"-5"2,7 0-6,6 8-7,0-11-5,11 9-4,-3-9-3,8 2-3,-5-7 0,7 1-1,-3-6-3,-4-1-1,-1 0-1,-13-8-5,17 14-4,-17-14-13,0 0-12,0 0-2,0 0 2</inkml:trace>
    <inkml:trace contextRef="#ctx0" brushRef="#br0" timeOffset="1983">1034 59 24,'0'0'32,"0"0"0,0 0-9,10-17-7,5 17-4,-1-9-5,6 9-2,6 1-1,6-2-2,-1 2 0,1 1-2,-2-2 1,-4 1-1,-5-1 1,-1 2 0,-20-2 0,14 1 1,-14-1 0,0 0 1,-5 25 0,2-8-2,0 2 1,0 6 0,2 4-1,1 6 0,-2 5-1,4-3 1,-2 5-1,0 4 0,-2 4 0,0 2 0,-4 3 0,0-1 0,-2 1 0,1-4 0,1-5 0,2-6 1,1-8-1,1-6 1,2-10 0,0-16 0,0 13 0,0-13 0,0 0 0,-26-16 0,11 9 0,-4 1-1,-7 1 0,-4 5 0,-2 3 0,-2 3 0,9 3 0,3 0-1,5 3-2,2-5-3,15-7-13,13 12-19,5-16 1,4-5-2,1-9 1</inkml:trace>
    <inkml:trace contextRef="#ctx0" brushRef="#br0" timeOffset="2663">1670 299 37,'0'0'35,"0"0"0,-15-11-9,15 11-13,0 0-3,0 0-3,-12 14-3,12-14 0,0 0-2,0 13 1,0-13-1,0 0 0,0 0-1,0 0-1,0 0-2,0 0-4,18 0-13,-18 0-18,0 0-1,4 16 1,-4-16-1</inkml:trace>
    <inkml:trace contextRef="#ctx0" brushRef="#br0" timeOffset="2944">1640 703 12,'-16'10'31,"16"-10"0,0 0-8,-4-15-5,4 15-3,7-17-3,-7 17-4,16-12-1,-16 12-2,22 6-1,-8 9 1,-4 4-3,2 8 0,-3 1 0,-2 7-1,-6 1 1,-4 0-1,-7-4 1,-5 2-1,-4-2 0,-4-7 0,-1-3-2,-1-16-4,9 7-18,0-13-14,16 0-1,-16-22 0,17 0 0</inkml:trace>
    <inkml:trace contextRef="#ctx0" brushRef="#br0" timeOffset="3765">2320 97 13,'0'0'29,"6"-24"-4,-6 24-2,7-14-5,-7 14-3,0 0-4,0 0-2,-14-22-2,14 22-3,-34 11 0,12-1-3,-10 3 1,4 2-1,0 5 0,3-1 0,4 5 0,5 1-2,4-7 1,5-1-1,23 0-1,0-2 0,6-1 0,3-3-1,5 1 0,-5-3 0,1 3 1,-5-1 1,-16 3 0,-7 4 1,-7 1 1,-15 0 1,-5 0 1,4 1 0,-2-5 0,7-2-1,-1-4 1,7-3-1,14-6-1,0 0-1,26 13-1,-11-5 0,2 2 0,0 5-1,-1 7 1,-6 5-1,-20 6 1,-2 7 1,-6 0 2,-4 5 0,-6 1 0,-1 0 1,0-8 0,4-2 2,11-8-3,3-5 0,5-7-1,6-16-3,13 12-3,0-20-13,12 2-18,6 0-1,-2-2 1,5 0-1</inkml:trace>
    <inkml:trace contextRef="#ctx0" brushRef="#br0" timeOffset="4566">2598 539 32,'0'0'33,"3"-19"3,-11 5-14,8 14-6,-16-7-3,3 11-5,-10 2-2,-1 11-1,-5 3-3,-4 6 0,4 4 0,1 3-1,7-4 0,10 1 1,8-8-1,15-8 0,10-13-1,14-11 0,10-13 0,7-8 0,4-10 0,3-13-1,2-4 1,-6-5-1,-5 1 1,-7 4 1,-11 8 0,-10 7 0,-10 10 0,-10 15 0,-3 18 1,-19 0-1,-4 18 0,-2 9 0,-3 5-1,1 10 1,-2 4-1,4 4 0,4 1-2,2-7-1,10 4-4,-4-15-12,9 0-18,10-9-1,5-10-1,10-9 1</inkml:trace>
    <inkml:trace contextRef="#ctx0" brushRef="#br0" timeOffset="5067">3002 402 18,'-3'-20'31,"3"20"2,0 0-9,9-20-6,-9 20-4,0 0-4,13 30-3,-18-9-1,3 10-2,-7 5-1,0 7 1,-3-1-2,-1-1-1,0-4 1,4-5-1,0-10 1,9-22 0,0 0-1,9-15 1,3-18-1,1-11 0,2-10 0,8-7-1,3-1 0,2 2-1,-1 8 1,-1 9-1,2 11 0,3 11 0,3 13 1,-8 11-1,-1 11 0,-4 4 0,-4 7 1,-5 5 0,-9 2 0,-6 2 1,-10-1 0,-6-3 1,-9-4-1,-1-5 1,-8-6 0,2-8-1,5-5 0,2-7-3,14 0-2,-3-12-7,22 2-22,4 1-5,10-1-2,4 3 2</inkml:trace>
    <inkml:trace contextRef="#ctx0" brushRef="#br0" timeOffset="5678">3441 13 9,'0'0'30,"-15"-10"1,15 10-8,0 0-5,0 0-4,0 0-3,6-13-4,-6 13-1,0 0 0,24 4-2,-24-4-1,23 11 0,-23-11-1,31 13-1,-15 5 2,3 3-3,-3 2 1,-2 4-1,-7 1 0,-4 5 0,-3 1 1,-7 3 0,-2-10 0,-1 0 0,-2-4 0,1-3 0,4-6 0,7-14 0,-7 21 0,7-21 0,-3 14-1,3-14 1,0 0-1,0 0 0,-2 16 0,2-16 1,2 18-1,-2-3 0,-2 1 0,2 8-1,0 2 1,0 4 0,0 0 0,-1-1 0,1-1 0,1-3 0,-1-3 0,-1-4 0,-1-3 0,1-2 0,-2 1 0,0-1 0,2 3 0,-1 2 0,2 3 0,0 3 0,0 2 0,3 1 1,0 0-1,-1 6 1,-5-2 0,0 1 1,-9-2 0,-1 1 0,-5-7 1,-4-5-1,-2-2 1,1-10-2,2-4 0,4-9-5,17 6-12,4-16-24,8-4 1,9-2-2,2-3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18:25.8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B0ADF68-98DF-4EAA-B6EB-E46470DDD289}" emma:medium="tactile" emma:mode="ink">
          <msink:context xmlns:msink="http://schemas.microsoft.com/ink/2010/main" type="inkDrawing"/>
        </emma:interpretation>
      </emma:emma>
    </inkml:annotationXML>
    <inkml:trace contextRef="#ctx0" brushRef="#br0">300 854 27,'17'6'21,"-17"-6"-2,14 0-4,-14 0-2,20-16-4,-9-2-3,5-1-1,-2-7-2,-2-2-1,0-3 0,-3-2-1,-6 4-1,-6 4 0,-8 7 0,-9 9-1,-10 9 1,-2 11-1,-9 11 1,-5 9 1,1 8-1,2 9 2,-1 2 0,9 7 1,2-6 0,10-1-1,8 1 1,9-4-1,6-5 1,14-9-1,6-8-2,8-10-2,13-2-6,2-13-14,1-13-11,6 0 1,-7-5-1</inkml:trace>
    <inkml:trace contextRef="#ctx0" brushRef="#br0" timeOffset="460">711 1046 5,'0'0'30,"0"-16"2,0 16-6,2-13-6,-2 13-5,-3-14-4,3 14-3,-15-4-2,2 8-2,-5 7-1,-5 1-2,-2 1 0,1 10 0,5 2-1,5 0 1,8-1-1,7-6 2,14-14-2,7-4 1,6-1 0,13-14 1,3-4-1,-3-3-1,-3 0 1,-7 1-2,-6 12 1,-6 0 0,-2 5 0,-17 4-1,-21 12 2,0-3-1,1 10-1,8 4 2,2 2-1,1 0 0,5 0 1,5-6-1,18-4-1,8 0-4,2-27-4,3-3-9,1-5-12,3-10-6,9-8 1,-3-9-1</inkml:trace>
    <inkml:trace contextRef="#ctx0" brushRef="#br0" timeOffset="861">1314 710 32,'2'-13'32,"-2"13"1,0 0-9,-18 25-9,8 4-4,-8 1-4,5 9-2,-8 1 0,5 8-1,-6-6 0,1 10-2,2-3 0,2-4-3,1-2-1,-4-11-9,13-1-18,0-7-7,1-8-2,6-16 1</inkml:trace>
    <inkml:trace contextRef="#ctx0" brushRef="#br0" timeOffset="1121">1513 1068 12,'0'0'32,"0"0"1,16-16 0,-16 16-16,12-16-5,-12 16-2,7-19-2,-7 19-3,-4-16 0,4 16 1,-28 1-3,6 8 0,-8 4-1,1-1-1,-4 3 0,4 14 0,5 2 0,8 1-2,10-1 0,11-6-2,14 0-1,3-5-5,18 3-5,-1-23-15,7-7-8,5-7-1,1-9 2</inkml:trace>
    <inkml:trace contextRef="#ctx0" brushRef="#br0" timeOffset="1502">1952 973 42,'0'0'37,"-14"-6"1,14 6-2,0 0-23,0 0-3,0 0-4,0 0-2,0 0-1,1-14-2,-1 14-2,0 0-4,0 0-13,0 0-19,-7 15-1,7-15-1,-6 25 0</inkml:trace>
    <inkml:trace contextRef="#ctx0" brushRef="#br0" timeOffset="1692">1908 1183 22,'0'0'37,"-7"13"1,7-13-2,0 0-16,0 0-9,0 0-8,0 0-12,0 0-26,-12 15-1,12-15-2,0 0 0</inkml:trace>
    <inkml:trace contextRef="#ctx0" brushRef="#br0" timeOffset="3174">3349 620 28,'13'-10'23,"-13"10"-2,18-22-1,-18 22-4,0-16-2,0 16-4,-33-3-1,4 11-3,-11 3-2,-4 8-1,-7 6-1,-4 10-1,4 4 0,5 2 0,10-1 0,12-1-1,15 0 0,14-8-1,14-5 0,13-8 0,12-5-1,3-5-1,5-2 1,-7-5 0,-5 4-1,-11-1 2,-8 3 1,-17 7 2,-12 0-1,-12 5 2,-12 4-1,1 3 0,-3-2 1,1 1-2,0-2 0,8-1-1,9-4 0,7 0-1,9-18 0,3 17-1,-3-17 1,22 15-1,-4-8 1,-5 2-1,2 5 1,-6 2 1,-2 6 0,-7 7 2,-12 5 1,-7 4 0,-13 5 0,-1 6 1,-9-2-1,2 3 2,-1-7-3,7-5 0,5-7-1,10-6-1,7-5-2,12-20-1,4 17-3,-4-17-6,25 5-10,-6-2-15,2-6 0,8 1 1</inkml:trace>
    <inkml:trace contextRef="#ctx0" brushRef="#br0" timeOffset="3955">3687 1196 11,'0'0'33,"-13"-3"0,-8 3 1,-5-1-17,7 20-6,-9-9-3,1 10-3,-2-1-1,2 7-1,1 2-1,10 3 0,2-1-1,7-4 0,9-4 0,6-9 0,14-8-1,8-12 1,10-14 1,7-10-2,4-16 1,5-11-1,3-9 1,1-8-1,-3-3 0,-5 7 1,-10 5-1,-8 12 1,-13 17 0,-12 20 0,-9 17 0,-28 26 0,-6 11 0,-7 5-1,-6 17 1,3 2-1,2 3-1,9-7-3,15 2-7,6-6-24,15-16-2,12 0 0,7-21-1</inkml:trace>
    <inkml:trace contextRef="#ctx0" brushRef="#br0" timeOffset="4526">4155 1317 28,'-30'19'30,"17"-10"-6,13-9-3,-21 16-4,21-16-4,0 0-3,0 0-2,25-10-1,0-11-2,0-15 0,8-4 0,2-10-2,2-8 0,-2-2-2,-1 1 1,-8 5 0,-4 9-1,-4 13 0,-5 12-1,-13 20 1,16 0-1,-10 19 0,0 8 0,1 7 0,-1 0 0,0 7 0,0 2 0,0-3 0,-3-5 0,-2-2 0,-2-4 0,-6-2 1,-4 2 0,-5-10 0,-6-1 1,-7-5-1,-2 0 1,-5-4-1,3-3 0,-1-4 0,4-2-1,7-2-1,4-4-2,19 6-4,-18-10-9,18 10-24,0 0 1,21-12-2,-4 8 2</inkml:trace>
    <inkml:trace contextRef="#ctx0" brushRef="#br0" timeOffset="5908">4863 617 20,'0'0'31,"0"0"-1,-15-10-11,15 10-4,0 0-4,24-2-4,-5 1-2,8 5-1,3 2-3,1 5 1,-3 3 0,-4 10 0,-11 2 0,-6 10 0,-14 0 0,-5 7 1,-13 0 0,2 1 0,-4-7 0,7-1 0,2-8-1,11-5 0,4-8-1,3-15 0,26 15-1,-5-15 0,4 0 0,-2 0 0,-1 1-1,-6 4 0,-16-5 1,9 16-1,-18 4 1,-2 4 0,-10 1 1,1 3 0,-2 0 0,5-3-1,4 0 1,7 2 0,8-11-1,8 1 1,8 1-1,7 1-1,1 5 1,-2 2 0,-4 5-1,-4 2 0,-8 1 1,-10 4 0,-11 1 1,-11 0 1,-6-2-1,-7-3 2,-4-4-1,-2-4 1,0-10-1,4-5 0,2-7-1,6-8-2,11-4-2,3-8-4,17 16-14,6-25-17,6 9-2,4 1 1,5 0 0</inkml:trace>
    <inkml:trace contextRef="#ctx0" brushRef="#br0" timeOffset="9754">5657 1052 24,'31'-3'19,"12"2"-4,14 1 0,13-3-3,19 3-2,15-5-3,18 2-2,9-3 0,10 1-2,3-3 0,2 1 0,-8-2 0,-7 5 0,-21-4 1,-15 7 0,-20-2 0,-16 6 0,-19-3 0,-11 4-1,-14-1 0,-15-3-1,16 9 0,-16-9-1,0 0 1,0 0-1,-1 13 0,1-13 0,-13 11 0,13-11 0,-28 14 0,6-3-1,-3-1 1,-2 0-1,-1-2 1,0-1-1,3 9 2,3-3-2,5 1 1,17-14-1,-14 22 1,14-22-1,24-2 1,4 1 0,10-10-1,9-3 2,9-4-2,1-3 0,2 1 0,-3 8 1,-11 0-2,-12-1 1,-11 0 0,-22 13 0,0-21 1,-18 11-1,-8 1 1,-5-1-1,-3-2 1,3 0-1,2 0 1,2 1 0,7-1-2,5 3-1,15 9-3,-18-7-10,18 7-21,-3 13-1,3-13-1,5 25 1</inkml:trace>
    <inkml:trace contextRef="#ctx0" brushRef="#br0" timeOffset="11326">8675 470 14,'0'0'22,"0"0"-1,0 0-4,-28-9-2,14 12-5,-10-3-2,3 6-1,-3-2-1,1 5-1,-3 0-1,5 4-1,1-1 0,4 4-1,1 2 0,6 0-1,3 1-1,5-2-1,7 3 0,2-4-1,9 4-1,0-2 1,5 1-1,-3 2 0,-1-1 1,-8 2 1,-5-1 1,-8 1 1,-9-3 1,-6 2 0,-4-5 1,-1 0 0,-1-4 0,7-3-1,2-3 0,15-6-1,0 0-1,0 0-1,10 15 0,-10-15-1,27 15 1,-15 0-1,-2 2 1,-6 7 1,-5-2 1,-7 3 0,-8 7 2,-3 5-1,-7-2 2,-2 1-1,-3-4 1,4 1-1,1 0 0,7 0-1,3-10-2,7-3-3,10 0-2,-1-20-4,24 25-10,-4-13-14,2-12-3,8-1 2</inkml:trace>
    <inkml:trace contextRef="#ctx0" brushRef="#br0" timeOffset="12087">8865 1095 19,'0'0'31,"0"0"1,0 0-11,0 0-5,-18-12-3,18 12-2,-32 6-3,11-2-3,-8 10 0,1 5-2,-4 3 0,5 4 0,2-1-1,9 2-2,4-2 1,12 0 0,0-25 1,34 4-1,1-23 0,14-7 0,8-16 0,8-11 0,4-11 0,3-13-1,0-2 0,-10 3 1,-12 10-1,-9 4 1,-13 10-1,-12 15 1,-16 18-1,0 19 1,-25 11 0,6 12-1,-2 11 0,-4 9 1,2 5-1,2 4 1,7 1-2,0-3-1,6 1-3,-4-12-5,13 6-21,4-9-7,3-6-1,4-10 1</inkml:trace>
    <inkml:trace contextRef="#ctx0" brushRef="#br0" timeOffset="12548">9338 1188 7,'-16'3'32,"16"-3"1,-23 13 2,9-13-19,14 13-2,0-13-3,0 0-1,21-29-3,4 8 0,3-11-2,10-7 0,5-9-2,2-7-1,1-2-1,-4 12 1,-5-5 0,-7 10-1,-7 6 0,-8 11 0,-15 23 0,0 0-1,0 0 1,6 28-1,-11 1 0,2 5 0,0 4 0,5 3 0,-1 0 0,2-4 0,-1-6 0,-1-6 0,1-5 0,-7 7 0,-5-2 0,-6-6 0,-9-1 0,-5-4 0,-3-2 1,-7 3-1,-3-3 1,2-11-1,4-2 1,5-2-2,10 0-1,6-12-2,16 15-8,0 0-19,18-16-9,4 3 0,4 2 1</inkml:trace>
    <inkml:trace contextRef="#ctx0" brushRef="#br0" timeOffset="13159">10129 443 23,'0'0'34,"0"0"3,0 0-1,0 0-19,-13 5-4,7 14-3,-7-3-4,4 9-2,-1 0-2,1 0-2,3 9-8,2-6-30,-1-7 1,5-5-1,0-16-1</inkml:trace>
    <inkml:trace contextRef="#ctx0" brushRef="#br0" timeOffset="13780">10445 386 19,'0'0'32,"0"0"2,-4-19-10,4 19-7,0 0-5,0 0-3,0 0-3,23 4-2,-2 2-2,7 4-1,1 4 0,2 3-1,-3 5 0,-6 5 1,-10 4-1,-12 6 1,-13 2 0,-11 7 0,-8 0 1,-5 1-1,-1-4 2,1-2-1,5-6-1,10-4 0,10-6 0,12-7 0,9-2-1,8-5 0,4-1-1,3-1 1,-1 0 0,-5 0-1,-18-9 1,14 25 0,-18-11 0,-8 6 0,-5-4 1,-4 0 0,-3-3 0,7 12-1,1-4 1,7 2-1,7-2 1,7 1-1,8 3-1,3 3 1,3 6 0,-3-7 0,-2 2-1,-8 2 1,-8 1 0,-8 4 1,-11-2 0,-7-3 1,-6-5 0,-4 1 0,-7-11 1,5-3-2,3-8 0,6-14-4,31 9-4,-19-34-22,28 8-10,12-4-1,11-3 1</inkml:trace>
    <inkml:trace contextRef="#ctx0" brushRef="#br0" timeOffset="15192">11018 986 23,'-34'0'28,"34"0"-7,0 0-5,17-8-4,24 6-1,16-6-4,27 1-1,17-2-3,20 0 0,13 2-1,10-1-1,1 0 1,8 2 0,-6-2 1,-3 5-1,-16-1 1,-9 4 0,-17-3 0,-14 6 0,-22-2-1,-20 7 0,-21-1 0,-25-7 0,-9 22-1,-22-6 1,-13-1-1,-6 3 1,-5-2 0,4 0 0,5-1-2,10-2 2,14-5-1,22-8-1,26 3 1,24-8-1,22-2 0,15-4 0,13 0 0,7-3 0,6 0-1,-7 0 1,-15 1 0,-19 1 0,-22 2 0,-25-2 1,-25 12-1,-28-23 1,-19 9 0,-11 1 0,-12-5 0,1 0 0,3-2 0,10 2-1,15 0 0,16 2-1,25 16-3,-6-23-9,22 17-23,6 10-1,1 4-1,0 5 0</inkml:trace>
    <inkml:trace contextRef="#ctx0" brushRef="#br0" timeOffset="17986">14513 57 29,'0'0'30,"-12"-13"-6,-7 4-4,3 7-6,-14-3-2,7 6-3,-11-1-2,6 9-1,-6 0-2,6 8 1,-6 8-2,2 8-1,1 2-1,0 3 0,6 4-1,5-3 0,8-1-1,9-3 0,12-7 0,12-1 0,9-4 0,4-1-1,3-1 1,-2 0 0,-5 1 0,-10 0 1,-9 1 0,-13-2 0,-11-2 0,-6-1 1,-6-1-1,-6 0 1,1-1 0,2-3-1,5 0 0,5-1-2,10 6 0,5-1 0,11 5 0,4-1-1,7 7 1,-1 2 0,1 3 0,-7 5 2,-6 0 0,-12 2 1,-15 8 2,-8 8-1,-20-1 1,-4 5 0,-10 1 0,3 2 0,0-3-1,11 5 0,12-16-1,17-3 0,18-9-1,13-8-1,18-7 0,8-12-3,11 1-4,-7-16-13,-1-1-14,0-1-2,-12-3 1</inkml:trace>
    <inkml:trace contextRef="#ctx0" brushRef="#br0" timeOffset="19107">14870 299 17,'0'0'29,"7"-17"-8,-7 17-1,-14-6-4,-7 6-1,6 9-5,-14 0-1,5 11-2,-8-1-1,6 7-1,2 2-1,6 5-2,7-1 0,12 1 0,9-7-1,14-8 0,10-8-1,10-13 0,6-12 0,6-11-1,4-12 1,0-14 0,-1-8-1,-6-1 1,-6-2-1,-10 5 2,-11 5-1,-10 9 1,-8 9-1,-13 14 1,-8 11 0,-4 13 1,-6 8-2,0 10 1,-2 8 0,3 8 0,0 3-1,4 4 0,2 2 0,4-2-1,3 1-1,1-6-3,9 0-3,-2-13-8,8-2-15,6-5-5,2-13 0,8-5 1</inkml:trace>
    <inkml:trace contextRef="#ctx0" brushRef="#br0" timeOffset="19668">15680 123 4,'0'0'34,"22"-17"0,-22 17 2,7-18-16,-7 18-4,0 0-5,0 0-3,0 0-3,-13-7 1,-7 10-3,-5 4-1,-6 2 0,-3 3 0,-3-1-1,3 7-1,4 1 1,3 0-1,9-1 0,10-3-2,11-1 1,-3-14-2,27 24 0,-4-21 0,6 3 0,-1-3-1,1 1 1,-5 2 1,-5 0 1,-19-6 1,10 19 1,-19-5 0,-10-1 1,-4 5 1,-7-4 0,-1 4-1,2-2 0,4 1 0,6-3-1,9 0 0,10-14-1,7 20-1,12-11-1,5-5-2,9 4-4,0-10-6,6 2-18,3-1-5,-3-4 0,4-2 2</inkml:trace>
    <inkml:trace contextRef="#ctx0" brushRef="#br0" timeOffset="20209">16059 315 2,'0'0'30,"12"-14"2,-12 14-3,7-13-14,-7 13-1,-14-4-2,-5 2-2,1 11-2,-11-3-2,2 6-1,-4 2-1,3 3 0,2-1-2,8 2 0,6-3-1,12-15-1,9 19-1,10-20 0,11-2 0,4-8-1,4-2-1,0-2 2,-3 1 0,-5-1 0,-7 5 1,-8 5 2,-15 5-1,0 0 2,0 0 0,-15 25-1,15-25 0,-22 30 0,13-16 0,8 3-1,7-3-2,-6-14-1,34 27-10,-9-20-25,0-2-1,5-2-1,-2-6 1</inkml:trace>
    <inkml:trace contextRef="#ctx0" brushRef="#br0" timeOffset="21741">14658 1267 27,'0'0'33,"9"-13"-1,-9 13-10,0 0-6,-26-12-5,9 14-3,-8-4-2,-1 8-1,-6 1-2,-2 7 0,-1 2-1,7 4 1,1 2-2,10 4 0,6-3-1,11-1 1,11-6-1,12-8 1,11-10 0,7-11-1,9-12 1,7-15-1,-4-7 0,9-7 1,-2-5-2,-5 1 1,-7 4 0,-10 7 1,-8 7-1,-11 15 1,-1 7-1,-18 18 1,0 0 0,-31 21 0,6 2 0,-3 14-1,-2 4 1,0 9 0,0 3-1,1 1-2,10 0-1,5-10-6,14 9-13,6-16-16,3-9-1,12-7 1</inkml:trace>
    <inkml:trace contextRef="#ctx0" brushRef="#br0" timeOffset="22742">15564 1161 24,'0'-22'33,"0"22"2,0 0-13,-28-22-7,12 22-4,-12 3-2,1 10-4,-8 9-2,0 3 0,-3 5-1,4 5 0,3 3-1,10 5 1,13-11-1,12-2-1,14-8 2,12-6-1,13-8-1,9-11 0,5-11 1,5-9-2,-1-10 1,-3-12 0,-8 1 0,-11-2 1,-11 2-1,-10 4 2,-11 8-1,-8 6 1,-14 9-1,-7 17 1,-4 1-1,-5 11-1,0 9 0,1 1-2,7 4-1,-1-4-7,17 5-16,4-5-11,6-6-2,10-7 2</inkml:trace>
    <inkml:trace contextRef="#ctx0" brushRef="#br0" timeOffset="23203">15665 911 6,'0'0'32,"-4"-14"2,4 14 2,-7 18-17,7-18-3,-20 34-4,4-10-4,5 15-1,-6 3-2,4 9-2,-5 4 0,4 5-1,-1-1-1,0 1-2,4-2 0,-1-11-1,6-3-4,-9-14-10,14-11-19,1-4-2,0-15-2,0 0 2</inkml:trace>
    <inkml:trace contextRef="#ctx0" brushRef="#br0" timeOffset="23924">16450 33 21,'0'0'32,"6"-13"2,-6 13-12,18-9-5,-18 9-4,29 2-5,-12 2-2,5 8-2,-2 1-2,2 6 0,-4-1-1,-3 12 0,-5 1 0,-7 2 0,-6 1 0,-7 6 0,-10-2 2,-2 3-2,-4 1 0,-1-3 1,2-3-1,6 0 1,6-4-1,10-4-1,6-4 1,7-7-1,7-2 0,2-5-1,-3-1 1,-1-1 0,-15-8-1,13 13 1,-13-13-1,-15 31 1,-4-8 1,-2 7-1,1 2 1,-1 2-1,4 4 1,2 1 0,9-6-1,9-4 1,7-3-1,5-5 0,3 0-1,-1-2 1,-1-4 0,-4 1 0,-4 6-1,-11 6 0,-6 3 2,-7 7-1,-5 2 1,-3 7-1,1 2 2,1 4-1,1-8 0,5-1 0,3-4 0,3-7 0,1-6 0,1-7-1,-2-5 0,10-15 0,-29 12 0,8-9 0,-4-2-2,0-1-1,2 6-3,-5-9-9,13-1-23,15 4 0,0 0-1,13-24 0</inkml:trace>
    <inkml:trace contextRef="#ctx0" brushRef="#br0" timeOffset="25587">17056 885 18,'3'-13'27,"18"0"-5,15-1-8,23 0-3,19-5-2,26 1-3,17-1 0,28 4 0,8-1 0,12 8-1,-1 1-1,-4 7 1,-18 3-1,-15 9-1,-23-2 1,-24 6-1,-27-1 0,-18 4 0,-28-3-1,-16 5 1,-20-3 0,-12 2 0,-7-4 0,1 1-2,3-1 1,8-2-1,14-4 0,18-10 0,20 6 0,22-12-2,16-3 1,14-7 0,10-3 0,8-2-1,-2-4 1,-6-2-1,-8 5 1,-16 0 1,-16 1-1,-19 4 0,-23 2 1,-20 0-1,-19 0 0,-15 1 1,-9-2-1,-3-1 0,-1 1 0,6 0 0,11 3 0,13 1-1,15 6-1,22 6-9,0-15-22,17 21-4,7 2-1,7 2 0</inkml:trace>
    <inkml:trace contextRef="#ctx0" brushRef="#br0" timeOffset="27629">20364 664 27,'12'-22'30,"-12"22"-2,11-19-10,-11 19-5,0-19-3,0 19-3,-17-7-3,-2 5 0,-5 8 0,-8 3-1,0 10 0,-5 5-1,1 3 0,3 1 0,8 2 0,9-5 0,10 0-1,12-7 0,14-9 1,9-11-2,13-8 1,3-9-1,10-11 0,2-11 1,3-8-2,-1-4 1,0-4 0,-6 1 1,-5 3 0,-5 3 1,-12 9 0,-8 7 0,-7 12-1,-10 6 1,-6 16 0,-16 2-1,-3 13 0,-6 7 0,-1 12 0,-2 6-1,0 7 1,4 7-1,5 4-1,9 4-1,4-8-4,15 8-9,3-9-22,2-10 0,8-6-2,0-11 2</inkml:trace>
    <inkml:trace contextRef="#ctx0" brushRef="#br0" timeOffset="28361">21381 496 15,'21'-7'33,"-8"-5"0,-1-1-6,1 7-9,-13 6-5,6-13-3,-6 13-3,0 0-1,-25-9-2,3 12 1,-10 1-2,-7 5-1,-6 0 0,-1 4-1,-4 2 1,5 4-1,4-1-1,13 2 1,11 1-2,17-2 0,14-3-1,12-1-1,12-3 1,2-3-2,3 1 0,-5-4 1,-4 1 1,-11 1 1,-23-8 2,13 22 0,-30-7 1,-8 4 1,-13-2 1,-8 5-1,-5 1-1,2 0 1,6-1-1,13 2-1,12-1 0,19-3 0,18-1-2,18-6-1,13 1-1,3-7-3,12 3-6,-15-13-9,3 2-11,-9-2-7,-10-6 3</inkml:trace>
    <inkml:trace contextRef="#ctx0" brushRef="#br0" timeOffset="28901">21668 875 23,'0'0'35,"0"0"0,0 0 1,0 0-23,16 16-3,-16-16-2,9 18-2,-9-18-1,10 24-2,-5-11-2,-5-13-6,13 21-17,-13-21-15,15 4 0,-1-10-1</inkml:trace>
    <inkml:trace contextRef="#ctx0" brushRef="#br0" timeOffset="29102">21840 582 37,'0'0'30,"0"0"-20,0 0-10,4 19-30,-4-19-2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2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1 464 27,'0'0'23,"-6"21"-2,6-21-1,-5 13-3,5-13-2,0 0-3,0 0-1,0 0-3,21-26-2,-9-2-1,6-6-2,6-10 1,6-7-3,4-9-1,4 1 1,1 4-1,-7 7 1,-2 7-1,-3 10 0,-9 10 0,-18 21 0,0 0 1,0 0-2,2 28 1,-11 0-1,0 3 1,1 2 0,2 1 1,5-2-1,2-1 0,8-16 1,8-10 0,8-9 0,8-8 0,6-5-1,2-7 1,0-8 0,-2 0-1,-4 4 1,-7 12-1,-10 6 0,-18 10 1,17 3-1,-17-3 1,-2 38-1,-2-7 1,-2 7 0,-5-2-1,2 7 1,-3 2-1,-1 2 0,-1 3-1,-2-5-3,5 6-7,-4-3-26,3-14-1,3-8-1,0-11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0:27.051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414CAD87-BA1F-4686-83E3-585232D9DE24}" emma:medium="tactile" emma:mode="ink">
          <msink:context xmlns:msink="http://schemas.microsoft.com/ink/2010/main" type="inkDrawing"/>
        </emma:interpretation>
      </emma:emma>
    </inkml:annotationXML>
    <inkml:trace contextRef="#ctx0" brushRef="#br0">2666 987 7,'0'0'16,"13"-7"0,-13 7-3,0 0-1,0 0-3,-15-5-1,15 5 0,0 0-2,-15 2 0,15-2-1,0 0-1,-20-2 1,20 2-2,-31 3 1,4 2-1,-13-4-1,-13 3 0,-12-1 0,-13 0 0,-13-1 0,-6-2 0,-11-2 0,-5 1 0,-7-1 0,0 1 0,0-2 0,4 4 0,1-2-1,4 2 0,1-1 0,11 0 0,7 0-1,9-1 1,9-2-1,11 0 0,10 0 0,12-1 1,7 1-1,7-2 1,7-1-1,6 3 1,14 3-1,-23-7 1,23 7 0,-25-5 0,12 4 0,-3-1 0,-1 1 0,0-2 1,-3 2-1,1-1 0,3-1 0,1 2 1,0-1-1,15 2 0,-22-4-1,22 4 0,-20-5 1,20 5-1,-20-3 0,20 3 0,-20-5 0,20 5 0,-23-1 0,23 1 0,-16-3 0,16 3 0,0 0 0,-15 0 0,15 0-1,0 0-1,0 0-4,0 0-8,0 0-22,21 10-1,-21-10 0,25 4 1</inkml:trace>
    <inkml:trace contextRef="#ctx0" brushRef="#br0" timeOffset="1042">143 908 13,'-25'-4'28,"7"7"2,0-2-12,-1-4-6,19 3-4,-16 0-2,16 0-2,24-6-1,1 0-1,7-1 0,14-4 0,7-3 1,12-1 0,6 0 1,3-1-1,-4 1 0,-5 2-1,-13 3 1,-14 5-1,-20 5-1,-18 0 0,-25 11-1,-15-1 0,-13 0 1,-13 2-1,-5 0 1,-5-1 0,4-3 1,4 1-1,3 0 1,12-1 0,10 0-1,14 1 1,10-2-1,19-7 0,9 19 1,13-9-2,12-1 0,7 2 0,6 0 1,5 2-1,-5 1 0,-3 0 0,-11 4 0,-8-1 1,-12 1-1,-7-1 0,-6 1 0,-4-5-1,1 1-4,3-14-9,0 0-22,0 0-1,7-25 0,12 12 0</inkml:trace>
    <inkml:trace contextRef="#ctx0" brushRef="#br0" timeOffset="2604">745 104 25,'22'-17'24,"-22"17"-3,18-14-1,-5 16-4,-13-2-2,0 0-4,7 18 0,-12 5-3,-12 2-2,1 12 0,-8 0-2,-2 6-1,-4-3 0,1-2-1,1-5 0,2-8 1,3-8 0,2-12-2,0-9 1,5-12 0,1-10-1,3-11 0,1-6 0,5-2 0,5-3 0,1 2-1,4 7 1,5 5 0,4 9 0,3 9 1,8 8-1,8 3 1,7 5 0,13 3 0,1-1 1,9-1-1,5-1 1,-2-1-1,-6-2 0,-7 0 0,-13-3 0,-10 1 0,-10 2-1,-19 3 0,0 0-3,0 0-2,-19-3-6,0 0-16,4 2-11,0 1-1,2-2 1</inkml:trace>
    <inkml:trace contextRef="#ctx0" brushRef="#br0" timeOffset="5879">929 519 18,'0'0'30,"0"0"-6,-1-14-3,1 14-5,0 0-3,0 0-3,0 0-2,0 0-1,-12 19-2,12-19-1,-6 22 0,3-7-1,1 1-1,1-3-1,2 0 0,-1-13 0,6 23-1,-6-23-1,14 11-5,-1-7-8,0-4-21,1-9-1,-1-1 0,-3-9 0</inkml:trace>
    <inkml:trace contextRef="#ctx0" brushRef="#br0" timeOffset="6229">1001 304 10,'0'0'26,"0"0"0,0 0-13,-14-8-3,14 8-5,0 0-3,0 0 0,0 0-1,0 0 0,0 0-1,0 0 0,0 0 0,-3 13 0,3-13 0,0 0-1,0 0 0,0 0-3,0 0-12,0 0-11,-5 12 0</inkml:trace>
    <inkml:trace contextRef="#ctx0" brushRef="#br0" timeOffset="7030">1274 612 3,'0'0'30,"0"0"0,0 0 1,0 0-17,-7 20-6,7-20-2,-5 16-1,1 1-1,1 4 0,-4 0 0,1 1-1,-3-3 1,2-2-2,-2 2 0,1-6-4,8-13-4,0 0-13,-9-14-15,18-3 0,-6-9 0</inkml:trace>
    <inkml:trace contextRef="#ctx0" brushRef="#br0" timeOffset="7651">1753 208 8,'0'0'28,"13"-8"-7,-13 8-2,0 0-2,0 0-4,-2 15-3,2-15-1,-13 29-1,1-11-2,-3 7-2,-4 3-1,-1 3-1,-3 2 0,1 0-1,0-2 0,6-1 0,3-2 0,7-7 0,3-4 0,7-3 0,-4-14 1,27 15 0,-11-15 0,8 0 0,-1-4 1,4-1 0,-1-1 0,2 1-2,-1-1 1,0 3-1,-2-2 0,-4 2-1,2 0 1,-4 1-1,-3-2-1,-3-1-1,5 4-3,-18 1-6,25-14-10,-25 14-16,5-17-1,-5 17 0</inkml:trace>
    <inkml:trace contextRef="#ctx0" brushRef="#br0" timeOffset="8092">1763 391 0,'0'0'30,"22"-19"0,-3 16 0,2-5-17,-1-1-8,1-1-9,-2 0-14,0 7-12,-11-11 1</inkml:trace>
    <inkml:trace contextRef="#ctx0" brushRef="#br0" timeOffset="8232">1851 248 6,'-6'-24'33,"6"24"1,12-21 1,-12 21-15,25-12-8,-12 6-4,12 5-4,2 1-5,-5-6-11,5 2-20,1 5-3,-3-6 0,3 6 0</inkml:trace>
    <inkml:trace contextRef="#ctx0" brushRef="#br0" timeOffset="9764">2301 501 10,'0'0'29,"0"0"1,0 0-7,0 0-9,0 0-5,-1 13-1,1-13-2,-12 22 0,12-22-1,-18 29-1,9-16 0,5 2-1,4-15 0,-5 20 0,5-20-1,11 18 0,-11-18-1,20 12-3,-2-7-6,-18-5-18,24-3-9,-24 3-2,18-14 2</inkml:trace>
    <inkml:trace contextRef="#ctx0" brushRef="#br0" timeOffset="10034">2379 335 32,'0'0'35,"0"0"1,-2-14-2,2 14-24,0 0-8,0 0-16,0 0-19,16 9-2,-16-9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0:23.28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C5D65D23-246A-4E5F-B681-A9931634B620}" emma:medium="tactile" emma:mode="ink">
          <msink:context xmlns:msink="http://schemas.microsoft.com/ink/2010/main" type="inkDrawing"/>
        </emma:interpretation>
      </emma:emma>
    </inkml:annotationXML>
    <inkml:trace contextRef="#ctx0" brushRef="#br0">205 35 8,'0'0'30,"-2"-16"0,2 16-7,0 0-9,2-16-2,-2 16-2,0 0-2,16-3-1,-16 3 0,0 0-1,13 3 0,-13-3-1,6 22 1,-3 1-2,-6 7-1,2 9 0,-5 7-1,4 7 0,-2 6 0,2 5-1,1 3 0,2-1-1,1-5 0,-2-2 0,3-7 1,-2-5-1,2-9 0,0-9 0,-3-6 0,0-23-2,5 13-3,-5-26-8,5-5-26,-2 0 1,-3-2-2,2 1 1</inkml:trace>
    <inkml:trace contextRef="#ctx0" brushRef="#br0" timeOffset="530">85 611 6,'10'-14'31,"-10"14"1,15-5-4,-15 5-11,0 0-2,0 0-3,0 0-1,0 0-2,9 19-2,-9-19 0,4 30-3,-1-13-1,3 6 0,2-4-2,2 3 0,0 1 0,2-1-1,-3 2 1,-2-4-1,2 1 0,-1-3 0,-4-4 1,2 1-1,-6-15 1,10 19 1,-10-19-1,14 5 1,-14-5 0,22-15 0,-7 3 0,2-6-1,2-1 0,1-3 0,2-1-1,1-2 0,3 1 1,0 2-1,-1-1 0,3 1 0,3 0 0,5 1 0,-1 2 0,1 1 0,-5 5 1,-3 1-1,-3-3 0,-3 10 0,-8-6 0,-14 11 0,13-10 0,-13 10 0,0 0 0,0 0 0,0 0 0,-18 0 0,18 0 0,-15 9 0,15-9 1,0 0-1,-16 16 0,16-16 0,-16-6 0,16 6 0,-19-6 0,19 6-1,-27 2 1,9-1-1,2 1 1,-2 1-1,1 5 1,-3-5-1,3 8 1,-3-10-1,-2 2 1,-6-3 0,-4 2 0,-8-1 0,-8 0 1,-3 1-1,-7 1 0,2-2 0,3 1 1,8-1-1,8-1 0,11-3 0,11-7-1,9-5 1,6 15-1,13-25 1,-13 25-2,21-25 1,-21 25-2,16-13-3,-4 29-6,-6-2-29,-6-14 1,13 25-1,-13-25 1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1:20.379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D1DB5A6A-F94A-4890-93A9-AD9B3B08B94F}" emma:medium="tactile" emma:mode="ink">
          <msink:context xmlns:msink="http://schemas.microsoft.com/ink/2010/main" type="inkDrawing"/>
        </emma:interpretation>
      </emma:emma>
    </inkml:annotationXML>
    <inkml:trace contextRef="#ctx0" brushRef="#br0">0 0 27,'0'0'30,"0"0"1,0 0-25,21 8-28,-21-8-2,0 0-4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1:45.956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03E512A4-5320-494A-B9F0-A2EB04DACB28}" emma:medium="tactile" emma:mode="ink">
          <msink:context xmlns:msink="http://schemas.microsoft.com/ink/2010/main" type="inkDrawing"/>
        </emma:interpretation>
      </emma:emma>
    </inkml:annotationXML>
    <inkml:trace contextRef="#ctx0" brushRef="#br0">3085 974 16,'0'0'14,"0"0"-3,0 0-1,-13-9-3,13 9 0,0 0-2,0 0 0,0 0 0,0 0 1,-13 6-1,13-6 0,-13 4 0,13-4 0,-17 5-2,4-4 1,0 4-1,-6-2-1,0 1 0,-6-1 0,-5 1 0,-10-1 1,-4 2-2,-9-4 1,-8 1 0,-8-2-1,-7 0 0,-8-3 0,-4 0-1,-7 0 0,-2 0 1,0 0-1,-3 1 0,1 1 0,-3 0 1,-2 1-1,4 0 0,2 1 0,1 0 0,4-1 1,10 0-1,3 0 0,11-1 0,9 1 0,8-1 1,8-1-1,10 2 0,3 0 0,0 3 0,4 1 0,1 2 0,-1 0 0,2 0 0,-1 1 0,-4-1 0,4 0 0,1-3 0,0-1 1,4-2-1,2-2 1,0-1-1,3-1 1,16 4-1,-24-8 0,11 5 1,0 2-1,0 0 0,-4 2 0,4-1 0,-2 3 0,2-3 0,0 1 0,13-1 0,-25 0 0,25 0 0,-24-4 0,11 4 0,-3-1 0,-1 1 0,-2 0 0,-1 0 0,-1 1 0,-3 0 0,5 1 0,3-1 0,1-1 1,15 0-1,-17 0 0,17 0 0,0 0 0,-14 0 0,14 0 0,-13 0 0,13 0 0,-17 0 0,17 0 0,-24 3 0,24-3 0,-18 3 0,18-3 0,0 0 1,0 0-1,0 0 0,0 0-1,0 0-1,14-6-3,-14 6-5,17-5-5,-17 5-9,0 0-9,13-8 1</inkml:trace>
    <inkml:trace contextRef="#ctx0" brushRef="#br0" timeOffset="1081">95 989 6,'0'0'31,"0"0"-3,15-15-4,1 12-7,2-7-3,14 4-5,2-6-3,15 3-3,-2-4 0,11 1-2,-1-1 0,-4 1 0,-6 3-1,-10 2 0,-10 3 0,-27 4 0,0 0 0,-20 5 0,-16 3 0,-13 2 1,-8 2 0,-11 1 0,0 0 0,0 2 0,6-2 0,6 1 0,11-1 0,11-1-1,12-1 1,22-11-1,-5 22 0,5-22 1,28 27-1,-4-12 0,2-1 0,2 2 1,-1-1-1,-1 0 1,-2 0 0,-1-2 0,-2-3 0,3 0 0,-1-4 1,2-1-2,1-2 0,0-5-1,1 2-4,-5-6-6,1 0-19,-7 4-6,-16 2 1,0 0-1</inkml:trace>
    <inkml:trace contextRef="#ctx0" brushRef="#br0" timeOffset="3344">780 169 13,'0'0'24,"13"-15"-3,-13 15-2,0 0-2,0 0-4,0 0-2,0 0-2,2 26-2,-14-4-2,2 12 0,-8 4-1,2 10-1,-6-3-1,3 2 0,1-4-1,3-2 0,2-10 0,4-6 0,4-10-1,5-15 1,0 0-1,2-13 0,4-10 0,0-9 0,5-6 0,0-8-1,4-4 0,4-4 1,5 1-1,2 0 1,7 4-1,6 5 1,4 7-1,3 5 1,0 8-1,-1 10 0,-2 8 1,-8 9-1,-7 8 1,-13 10 0,-11 8 1,-11 8 0,-15 2 1,-9 5 0,-10-2 1,-5 0 1,-4-9-1,4-6 1,0-12-1,10-11 0,5-8-1,9-11-2,10-4-2,8-8-2,9 10-8,-2-4-16,8 6-9,3 9-1,0 5 1</inkml:trace>
    <inkml:trace contextRef="#ctx0" brushRef="#br0" timeOffset="3965">1054 525 7,'0'0'31,"0"0"1,0 0 2,0 0-21,0 0-1,0 0-2,-5 16-2,5-16-3,-8 31 0,1-12-1,4 3-1,-3-1-1,6 0-1,1-4-1,-1-17-6,20 13-12,-3-18-18,-1-12-1,8-2 1</inkml:trace>
    <inkml:trace contextRef="#ctx0" brushRef="#br0" timeOffset="4186">1178 439 26,'0'0'35,"0"0"0,0 0-2,-4-16-22,4 16-12,17 0-27,-17 0-6,22-13 0,-22 13 0</inkml:trace>
    <inkml:trace contextRef="#ctx0" brushRef="#br0" timeOffset="4856">1434 630 37,'10'-15'35,"-10"15"0,0 0-10,0 0-11,-4 23-5,4-23-2,-12 25-3,3-11-2,2 6 1,0-1-1,-1-1-1,2-5-1,6-13-3,-5 15-4,5-15-15,0 0-14,0 0-2,1-28 1</inkml:trace>
    <inkml:trace contextRef="#ctx0" brushRef="#br0" timeOffset="7160">1911 213 19,'0'0'21,"0"0"-2,0 22-3,0-3 0,-7 0-4,3 13-1,-10-2-2,1 8-3,-3 0-1,0 2-1,-2-5-2,6-2 0,1-10 0,5-4-1,6-19 1,0 0-1,17-3 1,4-20-1,4-9 1,6-10-2,4 0 1,1-5-1,0 1 0,-3 3 0,-2 8 0,-8 8-1,-4 11 0,-4 12 1,-15 4-1,12 13 0,-12 8 0,-3 4 1,-3 4-1,0 4 1,-1-3 0,-1-2 0,1-3 1,4-5-1,3-20 1,1 13 0,-1-13 0,24-28 0,-2 3 0,4-5-1,2-2 1,5-3 0,1-2 1,2 6-1,-7 5 1,-4 11-1,-7 5 1,-2 11 0,-16-1-1,15 28 0,-20 0 1,-4 6-2,-1 5 1,-3 3-1,-2 0 1,0-3-2,2-4-2,0-9-1,7-1-6,-4-10-16,10-15-10,0 0-1,0 0 1</inkml:trace>
    <inkml:trace contextRef="#ctx0" brushRef="#br0" timeOffset="7901">2576 539 27,'0'0'33,"0"0"2,0 0-14,0 0-6,-8 22-3,7-2-2,-7-5-3,4 11-1,-6-5 0,5 1-3,-1 3-1,3-10-3,5 4-2,-2-19-8,16 7-15,-1-13-11,1-7-1,3-3 1</inkml:trace>
    <inkml:trace contextRef="#ctx0" brushRef="#br0" timeOffset="8111">2648 394 48,'0'0'34,"0"0"1,-12-19-13,12 19-16,0 0-8,13 17-29,-13-17-3,0 0-1,13 13 1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1.051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88C5E354-76D4-4133-A690-70FBB6912C54}" emma:medium="tactile" emma:mode="ink">
          <msink:context xmlns:msink="http://schemas.microsoft.com/ink/2010/main" type="inkDrawing"/>
        </emma:interpretation>
      </emma:emma>
    </inkml:annotationXML>
    <inkml:trace contextRef="#ctx0" brushRef="#br0">317 26 22,'6'-17'27,"-6"17"-4,0 0-1,-14-11-7,-1 8-2,-2 8-4,-6-2-2,-2 4-2,-7 3-2,3 7 0,-3-1-2,4 7 1,-1 2-2,6 2 1,6-3-1,9-1-1,7 3 0,7-5-1,9 0 0,7-7-1,5 2 0,-1-3 1,0 5-1,-5-4 1,-2 4 1,-11 2 1,-8 6 0,-7 3 1,-12-2 1,-3 7-1,-7-4 1,2 3 0,-5-5-1,5-2 0,5-4 0,9-4-2,8-4-1,5-14 0,11 19-1,-11-19 0,31 21-1,-14-11 1,0 5 2,-2 2 1,-7 4 1,-4 5 2,-10 5 1,-2 3-1,-3 0 1,3-3-1,2-3-3,-1-10-11,7-18-22,13 21-1,2-33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1.71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CEF255D7-C46B-45E7-9A29-A92E8AFD64A4}" emma:medium="tactile" emma:mode="ink">
          <msink:context xmlns:msink="http://schemas.microsoft.com/ink/2010/main" type="inkDrawing"/>
        </emma:interpretation>
      </emma:emma>
    </inkml:annotationXML>
    <inkml:trace contextRef="#ctx0" brushRef="#br0">16 628 23,'0'0'29,"0"0"-2,-18 4-12,18-4-2,3-18-1,5 5-2,-2-12-2,7-1 0,-6-14-1,8-5-1,-3-12-1,3-1-2,-2-5 1,5 5-2,-8 1 0,4 8 0,-3 6-1,1 9 0,0 12 1,-2 9-2,-10 13 1,16-12-1,-16 12 0,20 1 0,-7 4 0,0-1 0,0-1-1,4-1 0,4 1-3,-5-8-7,6 8-13,-9 0-13,-13-3-1,0 0 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2.053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9DCB38B2-49F7-4A18-A7EC-B993D817C556}" emma:medium="tactile" emma:mode="ink">
          <msink:context xmlns:msink="http://schemas.microsoft.com/ink/2010/main" type="inkDrawing"/>
        </emma:interpretation>
      </emma:emma>
    </inkml:annotationXML>
    <inkml:trace contextRef="#ctx0" brushRef="#br0">11 0 30,'-13'15'33,"14"2"2,14-1-11,-2-12-11,17 3-4,0-8-3,5 1-3,2-3-5,-6-5-6,0 3-11,-4 3-16,-11-4 0,1 4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2.393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D4237442-D710-43CF-AF22-584DC4629D72}" emma:medium="tactile" emma:mode="ink">
          <msink:context xmlns:msink="http://schemas.microsoft.com/ink/2010/main" type="inkDrawing"/>
        </emma:interpretation>
      </emma:emma>
    </inkml:annotationXML>
    <inkml:trace contextRef="#ctx0" brushRef="#br0">135 0 21,'0'0'35,"0"0"3,0 0-1,17 3-16,-17-3-8,-21 38-5,3-12-3,-3 7-2,-5 4-3,0-3-4,9 8-13,5-10-21,0-13-1,12-19 2,9 15-2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3.074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6D9F60B3-77FE-4D56-8A4D-073D3144A903}" emma:medium="tactile" emma:mode="ink">
          <msink:context xmlns:msink="http://schemas.microsoft.com/ink/2010/main" type="inkDrawing"/>
        </emma:interpretation>
      </emma:emma>
    </inkml:annotationXML>
    <inkml:trace contextRef="#ctx0" brushRef="#br0">416 0 8,'0'0'32,"0"0"2,0 0 0,18 3-16,-18-3-7,23 16-4,-7-10-1,2 3-4,2 7 0,-2 3-2,-3 3 0,-6 3 0,-8 2 1,-11 4 0,-9 4 0,-6 6 1,-9-8 1,-3 4 0,-5-4-1,8-1 2,0-5-1,9-4-2,5-4 0,4-5-1,9 1-2,7-15 0,0 23-2,0-23 1,7 28 0,-3-8 0,0 4 0,-4 2 1,-1 4 1,-4 4 2,-4 1-1,0 0 1,-8 0 1,2 0-1,-1-4 0,2-2 0,-2-4 0,2-2 0,3-3-1,-2-1 0,0-3 0,1 4 0,-3 1 1,-1 0-2,1-1 2,2-1-1,-3-3 0,7-3-2,6 4-2,3-17-15,0 0-16,0 0-1,19-24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4.59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A3F026AC-8CC3-4732-B152-EE09FAEF7D41}" emma:medium="tactile" emma:mode="ink">
          <msink:context xmlns:msink="http://schemas.microsoft.com/ink/2010/main" type="inkDrawing"/>
        </emma:interpretation>
      </emma:emma>
    </inkml:annotationXML>
    <inkml:trace contextRef="#ctx0" brushRef="#br0">449 0 33,'0'0'30,"-2"16"-7,2-16-4,-23 7-5,2-7-3,1 5-3,-10-5-3,2 0-1,-3-3-1,5 3 0,1-3-1,5 3 0,3-3-1,17 3-1,-16 1 0,16-1 0,0 15-1,1-2 1,0 8 0,-1 7-1,0 6 1,-4 9-1,-2 6 1,-5 8 0,-3 7 0,-3 2 0,-4 4-1,1-3 2,-4 3-1,3-7 0,2-8 0,5-9 1,3-11-1,6-8 1,0-11 0,5-16 0,0 13 0,0-13-1,0 0 1,0 0 0,0 0 0,0 0-1,0 0-1,0 0 1,0 0 0,13 2 0,-13-2 1,27 0 0,-3-3 0,12-1 0,5-4 0,8 2 0,3-1-1,-1 1 0,-3 2-1,-6 1-1,-7 4-1,-13-1-2,-6 9-6,-16-9-13,0 0-11,-21-2-2,4-9 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26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230 132 40,'0'0'31,"0"0"-1,0 0-5,-5-13-7,5 13-5,0 0-4,20 20-2,-8-5-2,5 5-3,-1 2 1,5 6-2,-1 3 0,1 0 0,-2 1-1,-5-4 1,-1-5-1,-4-2 0,-2-6 1,-7-15 0,9 17 1,-9-17-1,3-13 1,-2-6-1,-2-9 0,1-9 0,-3-8 0,-3-3-1,2-1-1,-3 1 1,-1 5-1,-3 6 1,-1 10-1,-4 9 0,0 9 1,-5 9 0,-5 8-1,-2 5 1,-4 4 0,-1 4 1,1-1-1,-1 8 0,1 0 0,6-1 0,4-4 0,3-2-1,6-4 0,1-1-1,5 0 0,7-16-2,-4 21-2,4-21-7,-3 16-12,3-16-13,1 18-1,-1-18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5.49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EA9BD6EF-0805-4ABB-BC2E-7BCE67248595}" emma:medium="tactile" emma:mode="ink">
          <msink:context xmlns:msink="http://schemas.microsoft.com/ink/2010/main" type="inkDrawing"/>
        </emma:interpretation>
      </emma:emma>
    </inkml:annotationXML>
    <inkml:trace contextRef="#ctx0" brushRef="#br0">4 39 7,'0'0'3,"0"0"-3,0 0 1,0 0-1,0 0 1,0 0 0,0 0 2,0 0 2,0-18 1,0 18 1,0 0-1,0 0 0,-4-21-5,4 21-8,0 0-12,0 0-2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5.78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D048CB26-9CDD-46D0-80EE-FE052DA42517}" emma:medium="tactile" emma:mode="ink">
          <msink:context xmlns:msink="http://schemas.microsoft.com/ink/2010/main" type="inkDrawing"/>
        </emma:interpretation>
      </emma:emma>
    </inkml:annotationXML>
    <inkml:trace contextRef="#ctx0" brushRef="#br0">102 0 11,'0'0'30,"0"0"0,0 0-7,0 0-4,0 0-4,6 33-5,-12-12-2,3 11-2,-6 2-2,2 8-1,-3 6-1,0 3-2,0-4 0,0 0 0,2-3-2,-2-9-1,7 1-2,-4-14-3,7 0-5,0-22-8,0 0-14,0 0 1,-15-3 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6.048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15823807-B59E-4A63-9B5B-13DB3526A085}" emma:medium="tactile" emma:mode="ink">
          <msink:context xmlns:msink="http://schemas.microsoft.com/ink/2010/main" type="inkDrawing"/>
        </emma:interpretation>
      </emma:emma>
    </inkml:annotationXML>
    <inkml:trace contextRef="#ctx0" brushRef="#br0">0 321 26,'0'0'34,"16"-14"2,-1 5-13,-5-13-4,13 6-4,-8-12-4,13 2-2,-3-6-4,3 3-2,0-1-2,-2 1-2,2 7-4,-7-10-6,7 19-9,-28 13-15,21-19-4,-21 19 2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6.308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9B45C335-9B3D-4720-BE96-75EE2D919ACA}" emma:medium="tactile" emma:mode="ink">
          <msink:context xmlns:msink="http://schemas.microsoft.com/ink/2010/main" type="inkDrawing"/>
        </emma:interpretation>
      </emma:emma>
    </inkml:annotationXML>
    <inkml:trace contextRef="#ctx0" brushRef="#br0">0 0 27,'0'19'23,"0"-3"-1,7 3 0,-5-6-5,9 3-4,-11-16-2,15 27-2,-15-27-2,17 24-2,-17-24-2,10 18-2,-10-18-1,0 0-4,16 9-5,-16-9-15,4-13-11,-4 13-2,7-18 2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6.789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303D4387-0584-409E-92F7-1EBD0C1E36EB}" emma:medium="tactile" emma:mode="ink">
          <msink:context xmlns:msink="http://schemas.microsoft.com/ink/2010/main" type="inkDrawing"/>
        </emma:interpretation>
      </emma:emma>
    </inkml:annotationXML>
    <inkml:trace contextRef="#ctx0" brushRef="#br0">121 13 28,'6'-13'35,"-6"13"2,0 0-1,0 0-21,0 0-6,0 0-4,-19 19 0,9-4-4,-3 6-1,0 4-1,-5-9-6,6 15-9,0-10-19,-2-11-2,14-10 0,-16 6 1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17.229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1F1E2F26-6A9F-4CCB-8EEB-6E18967F0C70}" emma:medium="tactile" emma:mode="ink">
          <msink:context xmlns:msink="http://schemas.microsoft.com/ink/2010/main" type="inkDrawing"/>
        </emma:interpretation>
      </emma:emma>
    </inkml:annotationXML>
    <inkml:trace contextRef="#ctx0" brushRef="#br0">325 82 28,'0'0'31,"14"-10"2,4 9-15,-4-8-7,13 4-4,-1-7-1,9 4-3,-3-4-1,0 3 0,-4-1-1,-4 2 1,-8 4 0,-16 4 0,14 6 2,-15 7-1,-8 0 1,-1 8 0,-3 3 0,1 2 0,-1 4-2,3 1 0,2 7 0,2 3-2,2 3 1,2 2-1,0 3 0,-1 4 0,-3 1 1,-2 5-2,-5-4 1,-1-1 0,-5 1 0,0-3 0,0-5 1,-2-8-1,2-5 1,0-7-1,2-11 1,2-9 0,-3-8 0,4-5 0,-4-3 0,2 0-1,-4 0 0,-4 5 0,-2 3 0,-2 5 0,-1 5 0,1 3-1,0 2 1,3 0-3,9 3-4,-4-6-18,20-11-13,0 0-1,-13 7 1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25.613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7FF4B39C-182E-49FC-BE20-EEF79543181F}" emma:medium="tactile" emma:mode="ink">
          <msink:context xmlns:msink="http://schemas.microsoft.com/ink/2010/main" type="inkDrawing"/>
        </emma:interpretation>
      </emma:emma>
    </inkml:annotationXML>
    <inkml:trace contextRef="#ctx0" brushRef="#br0">1833 55 20,'0'0'22,"0"0"-4,2-13-3,-2 13-2,-22-1-5,3 1-3,-9-2-1,-11 4-2,-9-2-1,-17 1-1,-11 2 1,-11 1-1,-9 1 0,-12 1 1,-6-1-1,-6 1 1,-2 2 0,2-1 0,1-1 0,10-1 1,9-2 0,12 0 0,11-3 0,16-1 0,13-4 0,14-2-1,17 0 1,17 7-2,-12-18 1,12 18-2,6-14-1,-6 14-4,0 0-4,0 0-7,0 0-12,0 0-2,0 0 1</inkml:trace>
    <inkml:trace contextRef="#ctx0" brushRef="#br0" timeOffset="620">96 52 7,'0'0'18,"25"-14"-3,-11 8-4,7-1-4,3 2-2,1-2-2,5 3 0,-5-1-2,-3 2 0,-5 2 0,-3 1 1,-14 0 0,15 3 1,-15-3 0,0 0 2,-18 7 0,18-7 0,-29 6 0,8-2 0,-5-1 0,-6 2-1,-4-3 0,2 4-1,1-1-1,3 0 0,4 1 0,6 2-2,4-3 1,16-5 0,-7 18 0,7-18-1,19 17 1,-19-17 0,27 18 0,-27-18 0,25 21-1,-25-21 0,19 22 0,-19-22 0,14 17 1,-14-17-1,14 16 1,0-10 0,-14-6 0,33 7 0,-15-8 0,1-1-1,1 2 1,1-4-2,-4 4 1,-2-3-2,-2 2 1,-13 1-1,0 0-2,0 0-2,0 0-8,3 14-18,-3-14 0,0 0 1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31.331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42840964-75D5-4FCF-966E-8A10D3E40FFC}" emma:medium="tactile" emma:mode="ink">
          <msink:context xmlns:msink="http://schemas.microsoft.com/ink/2010/main" type="inkDrawing"/>
        </emma:interpretation>
      </emma:emma>
    </inkml:annotationXML>
    <inkml:trace contextRef="#ctx0" brushRef="#br0">462 9 10,'0'0'25,"0"0"-7,0 0 0,-14-11-3,-2 9-3,1 7-3,-12-2-1,-1 7-1,-7-1-2,1 5 0,-1 1-2,4 3-1,3-1-1,3 1 0,11-2-1,8-1-1,10-2 0,-4-13 0,32 22-1,-10-13 0,5 1 0,-1-2-1,-1 3 2,-7 1 0,-9 1 0,-8 5 2,-14 0 0,-7 5 1,-11-4 0,-2 3 1,-3-1 0,2-3-1,3-3 0,7-4-1,7-3-1,17-8-1,0 0-1,0 0-1,25 15-1,-9-10 0,0 8 1,-6 1 0,-1 7 2,-12 4 1,-6 3 2,-4 7 2,-7-4 0,-4 4 2,-4-5-1,8 1 0,-1-8-1,9-1 0,8-6-2,4-16-3,16 23-4,2-23-13,5-2-16,8 1-2,-2-5 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32.03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16F7AB73-A40F-471F-A079-41F3353A1535}" emma:medium="tactile" emma:mode="ink">
          <msink:context xmlns:msink="http://schemas.microsoft.com/ink/2010/main" type="inkDrawing"/>
        </emma:interpretation>
      </emma:emma>
    </inkml:annotationXML>
    <inkml:trace contextRef="#ctx0" brushRef="#br0">84 84 32,'0'0'34,"0"0"1,0 0-14,-2 16-5,-4-1-4,3 14-5,-6 5-1,2 9-2,-3 1 0,1 4-2,0-1-1,1-4 0,-1-6-1,2-8 1,2-10-2,5-19 1,0 0 0,0 0-1,3-40 1,6-2-1,7-8 0,0-6 0,9-4 1,6 2-1,3 4 1,1 8-2,3 11 2,1 10-1,3 10 1,-3 8-1,-7 9 1,-6 5 0,-7 6 0,-7 8 0,-12 2 1,-9 7 2,-11-1-2,-8 2 1,-13-3 0,1 0 1,-1-8-1,3-1 0,3-5 0,8-5-1,4-4 0,5 1-1,18-6 1,-3 18-1,6-5 0,9 2 0,2 2 0,7 4 0,-1 1-1,5 0 1,-1-3-2,-2-5-1,4 0-4,-10-11-18,2-1-12,-2-5-3,-2-8 2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32.78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52E48DFC-E199-4DC8-BE0D-4F90D047D63B}" emma:medium="tactile" emma:mode="ink">
          <msink:context xmlns:msink="http://schemas.microsoft.com/ink/2010/main" type="inkDrawing"/>
        </emma:interpretation>
      </emma:emma>
    </inkml:annotationXML>
    <inkml:trace contextRef="#ctx0" brushRef="#br0">145 25 33,'-25'-12'33,"8"3"-4,17 9-6,-25-4-4,25 4-5,-14 0-4,14 0-1,0 0-2,16 2-3,2 0-1,8 1-1,4 1-1,4 7 0,7 0-1,-3 6 0,0 3 0,-10 5 0,-10 3 0,-9 6 0,-10 3 0,-14-2 1,-10-1-1,-6 0 1,-5-3-1,4-4 1,0-5 0,6-3-1,4-7 1,22-12-1,-14 19-1,14-19 1,13 13-1,-13-13 1,28 18-1,-15-8 0,3 3 0,-2 2 1,2 1-1,0 3 1,-3 5 0,1-1 0,-3 1 0,1 4 0,-2-2 0,1-2 0,-5-2 0,-2-4 0,-4-3 1,0-15-1,-12 19 1,12-19 0,-32 15-1,5-4 2,-4 1-1,-5 2 0,-3 3 0,-1 3 0,2 1 0,6-2-1,8 0 0,12-4-1,12-15-2,6 13-3,19-7-10,0-10-24,0-5 0,-1-3-1,-5-3 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26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145 207 26,'14'-25'29,"-14"25"-4,11-17-5,-11 17-5,0 0-4,0 0-2,-11 24-3,-3 3-3,-3 11 0,-3 6-1,-1 7 0,-2 2 0,2 1-1,3-7 0,5-6 0,6-12 1,2-8-1,5-21 1,0 0-1,14-24 1,2-11-1,1-13 0,8-11-1,8-5 0,4-5 0,4 3 0,3 3-1,3 10 1,0 11-1,-4 11 0,-7 16 0,-6 11 0,-7 11 0,-6 11 1,-10 8 0,-8 8 0,-11 6 1,-6-1 0,-5 2 1,-5-3-1,-5-4 2,-4-9 0,2-9-1,0-12 0,4-4-1,7-7-2,4-12-3,14 6-8,5-6-17,11 0-8,10 6 0,4 1 0</inkml:trace>
  <inkml:trace contextRef="#ctx0" brushRef="#br0" timeOffset="1">593 425 14,'-22'11'35,"22"-11"1,0 0 0,0 0-18,19-11-5,-4 3-2,16 6-4,-8-4-2,7 3-2,-1-1-2,-2-2-3,4 8-9,-9-5-25,-3-3-1,-3-2-2,-16 8 1</inkml:trace>
  <inkml:trace contextRef="#ctx0" brushRef="#br0" timeOffset="2">1039 519 17,'0'0'31,"0"0"-3,0 0-5,13 6-3,-6-24-4,13 2-3,-4-16-3,13-6-3,1-10-1,8-9-3,2-5-1,1 2-1,-3 4 0,-3 8-1,-5 8 0,-8 10 0,-6 10-1,-16 20 0,0 0 0,0 0 0,7 31 0,-11-3 0,1 6 0,-1 7 1,2 4 0,1 4 1,-1-1-1,2-1 0,0-2 0,-1-4 1,-2-3-1,-3-5 0,-4-4 1,-4-6-1,-2-4 1,-4-2 0,-4-7 0,-4-3 0,-1-5 0,-1-4 0,2-1 0,0-4-2,8 2-2,1-3-4,19 8-9,0 0-20,0 0-2,22-9 0,-3 6 2</inkml:trace>
  <inkml:trace contextRef="#ctx0" brushRef="#br0" timeOffset="3">1832 459 11,'-13'-3'33,"-7"-3"1,3-1-2,2 10-13,-10-6-6,9 9-4,-11 0-3,4 5-3,-2 4-1,3 3 0,1-1-2,5 2 0,6-1 0,7-2 0,3-16 0,23 18 0,-1-17 0,5-2 0,4-4 0,-3-1 1,-3 0-1,-3 1 1,-6-1 0,-16 6 0,18-5 2,-18 5-2,0 0 1,0 0-1,0 0 1,10 14-1,-10-14 0,22 10 0,-6-6-1,3-1-2,6 0 0,-4-4-4,5 4-5,-10-6-19,-1-5-6,-15 8-3,18-14 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35.036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D323EC89-7A9F-4DAB-BD5F-0105B795A5AF}" emma:medium="tactile" emma:mode="ink">
          <msink:context xmlns:msink="http://schemas.microsoft.com/ink/2010/main" type="inkDrawing"/>
        </emma:interpretation>
      </emma:emma>
    </inkml:annotationXML>
    <inkml:trace contextRef="#ctx0" brushRef="#br0">457 0 5,'18'-6'29,"-18"6"1,0 0-9,0 0-8,-17 16-2,9-3-2,-11-7-2,-4 7-2,-4-5-1,-8 0-1,-4-5 0,-2 2 0,-3-1 0,5-1 0,3 0-1,7 0-1,9 3 1,20-6-1,-12 27 0,23-1 0,9 2-1,1 10 0,4 5 0,0 13 1,-6 7 0,-5 4-1,-11 2 0,-6 5 1,-14-1 0,-7 4-1,-6-5 1,-5-5 0,2-13-1,7-5 2,3-14-1,6-7 1,17-28 0,-16 15-1,16-15 0,9-18 0,2 4 0,1 0-1,-12 14 0,26-21 0,-11 17 0,0 6 0,-15-2 0,27 10 0,-10-3-1,5 1 1,4-2-2,1-9-3,13 3-7,-3-9-18,7-8-7,-1 1-1,-6-5 1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36.006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37574DB7-6D23-43C4-8240-B44D01C4909E}" emma:medium="tactile" emma:mode="ink">
          <msink:context xmlns:msink="http://schemas.microsoft.com/ink/2010/main" type="inkDrawing"/>
        </emma:interpretation>
      </emma:emma>
    </inkml:annotationXML>
    <inkml:trace contextRef="#ctx0" brushRef="#br0">41 11 13,'18'-11'34,"-18"11"1,0 0 2,8 23-17,-8-23-7,-8 40-4,-2-16-3,3 5-1,-5 7-1,4 3-3,0-2 0,0 1-1,5-8 0,2-3-2,2-5 1,2-2-1,-3-20 0,16 6-1,-16-6 1,16-18 0,-9-6 1,-2 3 0,0-2 0,-4 4 0,-1 19-2,0-23-6,0 23-15,0 0-11,-3 19-2,0-5 1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36.58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D0050945-EBC5-4FCF-9D6C-A3C1604E92EF}" emma:medium="tactile" emma:mode="ink">
          <msink:context xmlns:msink="http://schemas.microsoft.com/ink/2010/main" type="inkDrawing"/>
        </emma:interpretation>
      </emma:emma>
    </inkml:annotationXML>
    <inkml:trace contextRef="#ctx0" brushRef="#br0">147 9 32,'0'-14'36,"0"14"0,0 0-8,0 0-16,-7 24-3,5-11-2,1 8-3,-2 4 0,2 6-1,-7 3-1,2 9-1,-6 4 1,-1 2-2,-5 0 1,1 5-2,-1-3 2,1-5-2,4-5 0,2-12-1,11-5-1,0-24-6,17 13-7,0-23-21,-3-8-1,4-2 1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36.879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A2DF95AB-2432-471F-B72C-150A0918C7C4}" emma:medium="tactile" emma:mode="ink">
          <msink:context xmlns:msink="http://schemas.microsoft.com/ink/2010/main" type="inkDrawing"/>
        </emma:interpretation>
      </emma:emma>
    </inkml:annotationXML>
    <inkml:trace contextRef="#ctx0" brushRef="#br0">0 396 12,'15'-10'35,"-15"10"-1,17-24 3,-4 12-21,4-12-4,13 1-2,-6-11-3,12 1 0,-5-6-3,4 0-1,3 4 0,2-2-3,-8 4 0,-6 4-4,-1 13-4,-16 1-13,-9 15-16,0 0-2,2 15 1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37.108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32E7FBA6-10DB-4E7B-A801-45AAA121BC13}" emma:medium="tactile" emma:mode="ink">
          <msink:context xmlns:msink="http://schemas.microsoft.com/ink/2010/main" type="inkDrawing"/>
        </emma:interpretation>
      </emma:emma>
    </inkml:annotationXML>
    <inkml:trace contextRef="#ctx0" brushRef="#br0">1 0 25,'-3'13'35,"6"2"1,0 1 0,-3-16-23,13 31-3,-6-9-3,9 2-1,-4-10-1,6 3-2,-2-4-1,-3-1-2,-13-12-1,22 16-2,-22-16-4,0 0-3,22 7-13,-22-7-14,7-16-2,-7 16 2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37.509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Group>
    <inkml:annotationXML>
      <emma:emma xmlns:emma="http://www.w3.org/2003/04/emma" version="1.0">
        <emma:interpretation id="{8BD53D3A-E3F5-4F7A-9222-318AB92451FD}" emma:medium="tactile" emma:mode="ink">
          <msink:context xmlns:msink="http://schemas.microsoft.com/ink/2010/main" type="inkDrawing"/>
        </emma:interpretation>
      </emma:emma>
    </inkml:annotationXML>
    <inkml:trace contextRef="#ctx0" brushRef="#br0">17 61 30,'0'0'33,"-13"-16"2,13 16-12,0 0-10,16-4-3,3 7-3,-1-5-3,13 4 0,1-5-2,7 1 0,3-2 0,9-2-2,-2 0 1,-4 0-1,-3 1 0,-7 2 0,-7 1 1,-5 5 0,-23-3 1,18 26-1,-23-7 0,-3 9 1,-5 4-1,1 5 1,-4 2-1,1 3 0,0 2 0,7-5 0,0 9 1,8-2-1,3-1 0,3-1-1,0 0 1,1 0-1,-2-2 1,-4 3-1,-2-8 0,-4-4 0,-2-2 0,0-5 1,-4-5-1,4-5 0,7-16 1,-14 20-1,14-20 1,-13 8-1,13-8 1,-18 7-1,5-1 1,-6 1 0,-9 2-1,-3-2 1,-8 2 0,3-3 0,-5-1-1,3-2-1,6 0-3,1-9-6,18 5-23,13 1-7,-16-4-1,16 4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2-22T18:22:58.1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191EDAF-1CCC-4528-B7BA-CCC78196563B}" emma:medium="tactile" emma:mode="ink">
          <msink:context xmlns:msink="http://schemas.microsoft.com/ink/2010/main" type="inkDrawing"/>
        </emma:interpretation>
      </emma:emma>
    </inkml:annotationXML>
    <inkml:trace contextRef="#ctx0" brushRef="#br0">159 111 15,'0'0'17,"-22"-18"-2,22 18 1,-24-16-3,8 10 0,16 6-2,-17-6-2,17 6-1,0 0-1,-2 15-1,2-15-1,16 15 0,3-9-1,12 5 0,0 1 0,25 6 0,3 1 0,22 6-1,10 1 0,13 7 1,10 3-1,12 5 0,5 4 0,7 7 0,1 1-1,5 5 0,-7-1-1,3-1 1,-9 0-2,-1-4 1,-5-3 0,-4-11 0,-7 5 0,-6-5-1,-8-3 1,-9-4-1,-7-2 0,-11-2 0,-9-5 1,-12 3-2,-9-10 1,-7-2 0,-5-1 1,-3-4-1,-4-2 0,-4 0 1,-6-2-1,-1-1 0,-13-3 1,16 2-1,-16-2-1,0 0 1,0 0-2,0 0 0,0 0-3,0 0-2,0 0-12,0 0-20,0 0 0,-15-15 0,15 15 1</inkml:trace>
    <inkml:trace contextRef="#ctx0" brushRef="#br0" timeOffset="1462">3189 1103 16,'0'0'23,"0"0"-5,-8-17-2,8 17-2,-22-4-2,22 4-2,-32 4-1,13 7-3,-6-4 0,4 6-2,0 2-1,8 1 0,3 0-2,5 2 1,11-5-1,9-1 0,4-3 0,9-3 1,3-6-1,2-3 1,-3-3-1,-2-2 1,-7-3 0,-5 0-1,-16 11 1,9-22 0,-9 22-1,-21-16 0,2 13 0,-1 3-1,-4 3 0,1 6 0,-1 1 0,6 5 0,7 3 0,5 1 0,9 0 0,8-3 0,10-3 0,7-4 0,7-5 0,4-5 1,-1-6 0,0-5 0,-8-4 2,-7-1-1,-9-2-1,-13 2 1,-13 1-1,-8 5 0,-10 2 0,-4 7-1,-3 3 0,2 5 0,6 6 0,2 2 0,9 4-1,10 1 1,6-1-1,7-1 1,6-3 0,6-6 0,3-3 0,4-7 1,1-5 0,-5-5 0,-2-2 0,-5-4 0,-4-1 0,-6 1 0,-9 3-1,6 15 1,-29-19-2,10 16-2,2 11-4,-5 2-22,5 3-8,5 5-2,0-2 1</inkml:trace>
    <inkml:trace contextRef="#ctx0" brushRef="#br0" timeOffset="2654">143 51 19,'0'0'23,"18"-12"-1,-18 12-1,19-13-2,-19 13-3,17-14-3,-17 14-3,0 0-2,-13-11-2,0 12-2,-9-1-1,-2 2-1,-4 8 0,0 2-2,2 1 2,2 3-2,9 2 0,8-1 1,10 1-1,13 0 1,9-11-1,11-1 1,6-6 0,4-3 1,-2-4-1,-1-11 0,-9-1 0,-9 1 1,-9 2-1,-10 0 0,-12 1 0,-7 5 0,-5 1 0,-7 9-1,-4 0 0,-2 9-1,0 3 1,3 2-1,7 5 1,5 2-1,10 2 0,9 4 0,9-2 0,5-10 0,8-4 1,5-6 0,-1-5 0,1-8 0,-4-5 2,-5-4-1,-6-10 0,-5 4 1,-10-1-1,-7 5 1,-11 1-1,-4 5 0,-9 3-1,-1 13 0,1 9 0,0 4-1,6 3 0,5 3-1,15 3 1,5 1 0,10 2 0,9-12 0,3-2 0,8-7 1,1-6 0,-2-5 0,-4-6 1,-3-5 0,-6-3 1,-5 1-1,-10-10 0,-8 5 1,-11 2-1,-6 1 0,-6 5-1,-6 11 0,4 6-2,-2 2-4,12 18-16,3 2-16,8-1-2,16 7 1,11-5-1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9T04:57:36.7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315 50 10 0,'0'4'5'0,"0"-8"-4"0,0 4 6 16,0 0-7-16,0 0 1 15,0-6 0-15,0 6 0 16,4-7-1-16,-4 0 1 16,0 1 0-16,0-1 0 15,-4 7 0-15,1-7 1 0,-1 0-1 16,-4 4 1-16,1 3-2 16,-5 3 1-16,-3 1 0 15,-3-1 0-15,-1 0-1 16,-4 1 1-16,4-4 0 15,1 3 0-15,3-3 0 16,0 4 0-16,3-4 0 16,1 3 0-16,4 0 0 15,-1 1 0-15,4 6-1 16,0-7 0-16,1 7 0 16,-1 7 1-16,0 9-1 15,0 4 0-15,1 4 0 16,-1 13 1-16,0 6-1 15,0 7 0 1,-3 17 0 0,-1-17 1-16,1-6-1 0,-1-4 0 15,5-3 0-15,-1-7 0 16,0-3-1-16,0-1 1 16,1-9 0-16,-1-4 1 15,4-2-1-15,0-5 1 16,0-2 0-16,0-4 0 15,0-4-1-15,0-2 1 16,-4-1-1-16,0 0 1 16,0 1-1-16,4-1 0 15,0-3-1-15,0 0 1 0,0 0-1 16,0 3 1-16,4 1 0 16,0-4 0-16,4 0 0 15,-1 0 0-15,1 0 0 16,3-4 1-16,0 1-1 15,4 0 1-15,4-1-1 16,0 1 0-16,3 0 0 16,1-1 1-16,-1 1-1 15,-3 0 0-15,0-1 0 16,-4 4 0-16,-4 0-2 16,-3 4 0-16,-1-1-5 15,-7 4 0-15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9T04:57:37.7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321 74 13 0,'0'3'6'0,"0"1"0"0,0-4 4 16,0 0-9-16,0 0 1 0,4 3 0 15,-4-3 1-15,0 0-4 16,0 0 0-16,0 0 2 15,0-7 1-15,4 1-2 16,-4-4 1-16,0 0-1 16,0 0 1-16,0 0-1 15,0 0 1-15,0 0-1 16,-4 3 0-16,-4 4 0 16,-3 3 0-16,0 0 0 15,-8 0 1-15,-3 3-1 16,-5 4 1-16,8-1-1 15,-3 4 1-15,-1 4 0 16,1-1 0-16,-1 0 0 16,1 8 0-16,-1 2 0 15,0 4 1-15,8 3-2 16,0 0 1-16,4 0-1 16,4-7 1-16,7 1-1 0,3-4 1 15,9-7 0-15,3-3 0 16,3-7 0-16,9 1 1 15,10-1-1-15,5-3 0 16,-5-7 1-16,-7-6 0 16,1 6-3-16,-5 1 0 15,-4-1-2-15,-3 4 0 16,-4 3-5-16,0 0 1 16,-3 6-2-16,-1 1 1 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9T04:57:38.4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94 1 16 0,'4'0'8'0,"-1"-3"-8"0,-3 3 13 0,0 0-12 16,0 0 1-16,4 3 0 16,-4-3 0-16,0 3-2 15,0 4 0-15,-4 3 1 16,-3 7 1-16,-1-1-1 16,1 4 0-16,-4 7-1 15,-1 0 1-15,1-4-1 16,0 1 0-16,-1-1 0 15,5-3 0-15,-1-3 0 16,5 0 0-16,-1-4 0 16,4-3 1-16,4 0-1 15,3 0 1-15,4-7 0 16,4 1 0-16,4-4 0 16,0 0 0-16,4-4 0 15,-1 1 0-15,-3-4-1 0,4 4 0 16,-8 0-1-16,0-4 0 15,0 7-5-15,-4-3 1 16,-7 3-2-16,-8-4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3-04T07:17:21.27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1170 825 17,'-16'0'21,"16"0"-3,-15-1-2,15 1-2,0 0-4,0 0-3,0 0-1,0 0-1,21 12-2,-1-7 0,1 0 0,10 1 0,2-3 0,11 0 0,4-3-1,7 0 1,3-5 0,12 1-1,4-4 0,7 4 0,2-3 0,4 4-1,-4-2 0,-3 4 0,-2 1 0,-9 4-1,-2 1 1,-6-1-1,-2 1 1,3-3-1,1 0 1,3-5-1,8-1 0,2-2 1,2-2-1,-1 1 0,-4 1 0,-5 2 1,-2-1-1,-7 2 0,-6 5 0,-3-1 0,0 2 0,3 0 1,4-1-1,9-1 0,5 2 0,4-1 0,5-2 1,1-2-1,-1 2 0,-4 0 0,-5 0 0,-9 0 0,-5 2 0,-3-2 0,-1 0 1,2-2-1,0 2 0,4-3 0,4 2 0,4-2 0,-1 0 0,-3 0 0,-1 1 0,-6 1 0,-5-1 1,-4 1-1,-4-1 0,-1 1 0,3 0 0,2 1 0,4 0 0,2 1 0,3 0 0,-3 1 0,-2-2 0,-4 1 0,-6 1 0,-5-4 0,-8 1 0,-3-2 0,-2 2 0,4-1 0,2 1 0,3-1 0,5 4 0,1 1 0,1-2 0,-3 3 0,0-1 0,-6 2 0,-3-2 0,-5 0 0,0 0 0,-1-3 0,-1 1 0,5-1 0,0 0 1,5 2-1,0-2 0,4 1 1,5 0-1,-12 2 0,3 2 1,-2-2-1,-13-2 1,-15-1 0,14 3-1,-14-3 1,0 0-1,-13-3-1,13 3-1,-28-4-3,28 4-8,-16 12-22,3-11-1,13-1 0,-25 6 0</inkml:trace>
  <inkml:trace contextRef="#ctx0" brushRef="#br0" timeOffset="1">6407 33 22,'0'0'12,"0"0"1,0 0 1,0 0-1,0 0 0,0 0-3,0 0-2,0 0 1,0 0-2,0 0-1,0 0-2,-9 17 0,9-17 0,-3 17 0,3-17 0,-4 23-1,2-7 0,2 5-1,-1 2 1,2 4 0,-2 5 0,1 5-2,0 0 2,-2 2-1,2 4-1,-1 0 0,-1 2 0,1 4 0,-2-2 0,1 3-1,-2 1 1,4 2 0,-2 0-1,2 0 1,0-1 0,0-1-1,3-2 1,0-5 0,0-3 0,2-3-1,-1-4 1,1-8-1,-1 8 1,0-3-1,-1-2 0,3-1 0,-3 0 1,0-1-1,-1 1 0,-2 3 0,1-12 0,-2-2 1,1 0-1,0-17 0,0 20 0,0-20 0,0 0 0,0 15-1,0-15 0,0 0 0,0 0-2,-5 13-2,5-13-8,0 0-24,0 0 0,16 3-1,-11-19 0</inkml:trace>
  <inkml:trace contextRef="#ctx0" brushRef="#br0" timeOffset="2">6411 1435 1,'0'0'29,"0"0"2,0 0-6,12 18-7,3-21-2,18 5-3,1-10-3,22 5-2,4-5-1,17 0-2,1-4-2,7 5 1,-1-2-1,-6 3-2,-8 2 0,-11 0 0,-13 2-1,-12 2 0,-12 2 0,-22-2 0,14 4-2,-14-4 0,0 0-3,-23 1-4,23-1-9,-13 2-17,-1-8-2,14 6 1</inkml:trace>
  <inkml:trace contextRef="#ctx0" brushRef="#br0" timeOffset="3">6574 28 14,'27'-1'31,"-2"-2"-3,4-6-5,11 8-3,-3-7-4,10 10-5,-2-7-3,11 8-2,2-4-2,9 1-2,-1-2 0,2 2-1,-6-1-1,-6-1 0,-8 1 0,-10 1 0,-10 0-1,-15 3 1,-13-3 0,0 0 0,-8 19-1,8-19 1,-21 13 0,21-13 0,-18 14 0,18-14 0,0 0 1,-4 17-1,4-17 1,4 16-1,-4-16 2,2 24 0,-4-6 0,-2 4-1,-5 3 1,-1 13 0,-2 7 0,-1 11 0,0 7-1,2 11 1,3 5-1,3 8 0,2 3 0,3-5 0,2-3-1,2-7 1,-2-5-1,-1-12 1,-2-3-1,-1-7 1,-2-5-1,-1-5 1,-1-4 0,3-3-1,-1-3 0,3-3 0,1-8-2,0-17-2,5 24-3,-5-24-15,0 0-16,0 0-1,14-18 0,-14 18 1</inkml:trace>
  <inkml:trace contextRef="#ctx0" brushRef="#br0" timeOffset="4">7521 706 29,'0'0'23,"-3"-16"-3,3 16 0,-3-16-5,3 16-2,-13-9-2,-2 5-1,1 12-3,-8 0-1,0 9-1,-8 1-2,4 7 0,-1-1 0,8 1-1,6-3 0,16-6-2,10-6 1,16-8-1,11-8 1,7-6-1,6-4 1,0-5-1,-6-1 0,-9 2 1,-13 0 0,-16 7 0,-9 13 0,-31-10 0,-4 10 0,-8 7 1,1 2-1,1 3 0,4 4 0,12 2 0,12-4 0,16 0 0,11-3-1,11-5 1,5-3-1,2-4 0,-1-5 1,-5-7-1,-5-5 1,-11-1-1,-11-2 1,-11 2-1,-10 3 0,-10 1 0,-4 5 0,-1 6-1,4 8-5,-3 2-22,14 6-10,11 1-2,11-13 1</inkml:trace>
  <inkml:trace contextRef="#ctx0" brushRef="#br0" timeOffset="5">1171 131 8,'3'-22'18,"-3"-1"1,-1 2-3,2 5 1,-5-3-1,4 19-2,-2-21-2,2 21-1,0 0-3,0 0-1,0 0-1,-3 16-2,-1 1 0,1 9 0,-3 1 0,3 9 0,-4 8 0,2 8-2,0 4 1,0 8-2,1 7 1,1 7-1,0 6 0,0 7 0,1-1-1,0 1 1,-1-3-1,1-1 0,-2-5 1,1-5-1,-2-8 0,2-9 0,0-9 1,3-8-1,-5-8 0,5-11-1,1-9-1,-1-15-1,0 0-4,13-17-11,-7 0-20,6-5 0,3-5 0,-1-8 1</inkml:trace>
  <inkml:trace contextRef="#ctx0" brushRef="#br0" timeOffset="6">1104 33 8,'0'0'21,"-2"13"-2,2-13-4,-3 15 0,3-15 0,-4 13-4,4-13-1,0 0-1,0 0-2,-15 1-1,15-1-1,-19-7-2,-2 3 0,-8-2-2,-8 1 0,-10 1 0,-12 4-1,-2 0 1,-5 6 0,-5 3 0,5 1-1,3 3 1,8 0-1,10-1 1,14-1-1,4-3-1,10 0 1,17-8 0,0 0 0,0 0-1,0 0 1,-3 13 0,3-13-1,0 0 1,6 13 1,-6-13-1,0 0 1,0 0-1,-8 16 1,8-16 0,0 0 0,0 0 0,0 0 0,0 0-1,0 0 0,0 0 1,0 0-1,0 0 0,0 0 0,0 0-1,0 0 1,0 0 0,-13 17 1,13-17-1,-3 19 0,3-19 1,-3 29-1,2-3 1,1 5-1,-2 5 0,2 5 0,0 4 1,-3 8-1,2 6 0,-2 1 1,-5 5-1,1 4 1,-5 2-1,-2 1 1,3-2 0,1-3 0,0 3-1,1-4 2,-1-2-1,5-6-1,4-2 0,4 0 1,-3-3-1,4-2 0,-1-8 0,-1-3 0,0-6 0,3-8 1,-4-4-1,-1-6 0,0-1 0,0-15 0,0 21 0,0-21-1,3 13 1,-3-13-1,2 13 0,-2-13 1,0 0-2,0 0 0,0 0 1,0 0 0,13-6 0,-13 6 0,0 0 1,0 0-1,15-15 1,-15 15 0,0 0 0,0 0 0,14 2 0,-14-2 0,20 1 1,0-2 0,7-1-1,9-2 1,16-8 1,12-4-2,16-4 1,7-3 0,5 0 1,-2 1-1,-8 3-1,-13 6-1,-20 8-1,-23 10 0,-21 11-2,-23 0-4,-1 10-13,-12-4-14,-1-7-1,5-3 1</inkml:trace>
  <inkml:trace contextRef="#ctx0" brushRef="#br0" timeOffset="7">147 778 15,'13'-26'30,"-13"26"0,0 0-10,-5-16-6,5 16-2,-29 16-2,11 3-4,-8 0-2,2 7 0,2-1-1,8 3-1,6-1 0,13-5-1,6-6 0,11-7 0,8-8 0,4-5 0,-1-6 1,-3-4-1,-8-3 1,-7-1 0,-11 1 1,-10 3 0,-10 5-1,-9 8 0,-4 5-1,-5 7 0,3 5 0,-1 4-1,8 5 0,6-1 0,10 1-1,11-4 1,8-7-1,13-6 0,7-7 0,4-8 1,0-8-1,-1-6 1,-3-5 1,-9-2 0,-10-1 1,-6 4 1,-14 3-1,-8 8 0,-10 10 0,-7 8 0,-3 10-1,0 6-2,5 8-2,-2-1-5,16-4-27,12 5-3,7-9-1,13-3 0</inkml:trace>
  <inkml:trace contextRef="#ctx0" brushRef="#br0" timeOffset="8">413 496 5,'-14'3'28,"14"-3"1,11-19-4,8 6-10,1-21-5,8 7-3,19-7-4,11-2-2,6 0-3,-3 3-4,-2 6-7,-10 10-11,-6 12-5,-5 7-1</inkml:trace>
  <inkml:trace contextRef="#ctx0" brushRef="#br0" timeOffset="9">460 750 37,'11'-14'26,"4"-5"-1,6-8-6,11-11-5,15-2-6,6-7-3,13-6-3,2 8-7,-2 0-10,-3 3-12,-2 24-5,-28 9 1</inkml:trace>
  <inkml:trace contextRef="#ctx0" brushRef="#br0" timeOffset="10">429 1081 10,'0'0'27,"9"-25"-1,11-3-6,7-6-12,11-7-4,13-4-1,4-7 0,2 2-2,3 5-3,-7 5-5,0 12-7,-7 12-6,-23 7-7,-4 18 1</inkml:trace>
  <inkml:trace contextRef="#ctx0" brushRef="#br0" timeOffset="11">569 1213 15,'-6'27'29,"6"-27"-1,0 0-8,16-4-7,7-19-2,14 1-4,6-10-3,4 3-4,6-1-8,-5 5-12,-1 5-11,-11 15 1,-23 10 0</inkml:trace>
  <inkml:trace contextRef="#ctx0" brushRef="#br0" timeOffset="12">585 1455 13,'-30'30'27,"10"-16"-2,20-14-7,23-21-5,12-11-3,14-6-7,11-7-9,4 7-22,-9-3 1,1 12-1</inkml:trace>
  <inkml:trace contextRef="#ctx0" brushRef="#br0" timeOffset="13">6616 418 12,'0'0'29,"19"-26"-1,4 2-8,11 2-8,6-4-6,8-1-1,2 1-3,0 2-4,-4 8-4,-10 7-7,-8 8-6,-4 8-10,-24-7 1</inkml:trace>
  <inkml:trace contextRef="#ctx0" brushRef="#br0" timeOffset="14">6583 686 0,'0'0'29,"0"0"0,25-18-7,5-7-5,15 0-5,4-10-3,11 1-3,2-3-3,-1 8-4,-3 4-5,-10 7-10,-17 8-15,-9 16 1,-22-6 0</inkml:trace>
  <inkml:trace contextRef="#ctx0" brushRef="#br0" timeOffset="15">6679 890 13,'-9'19'27,"9"-19"-7,26-13-3,17-11-3,4-12-4,15-1-2,0-9-2,4 4-6,-3 6-7,-15 11-12,-17 11-10,-10 20-1,-24 11 1</inkml:trace>
  <inkml:trace contextRef="#ctx0" brushRef="#br0" timeOffset="16">6817 1106 9,'0'0'26,"21"-16"-5,11-6-5,6-6-6,8 0-2,-7 0-7,0 6-14,-14 4-12,-3 18 0,-22 0-2</inkml:trace>
  <inkml:trace contextRef="#ctx0" brushRef="#br0" timeOffset="17">6915 1213 16,'14'-2'24,"12"-16"-5,2 2-10,1-3-9,4 10-17,-10-2-5,4 9-2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9T04:57:38.6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 17 13 0,'-4'-4'6'0,"8"11"0"16,-4-7 9-16,11-3-14 16,-4-4 0-16,5 0 1 15,3 4 0-15,3 6-3 16,1-3 0-16,4 4 2 15,-1-4 1-15,1 3-3 16,-1-3 0-16,-3 0-5 16,4 0 0-16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9T04:57:39.8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140 0 10 0,'-4'3'5'0,"8"14"3"0,-1-13 3 16,5-1-11-16,3-3 1 16,0 3 0-16,4-3 0 15,1 4-2-15,2-4 1 16,1 0 1-16,4 0 0 16,3 0-1-16,-3-4 1 15,-1 1 0-15,-3 0 0 16,0 3-1-16,-4 0 1 15,0 0 0-15,-4 3 1 0,0 0-2 16,-3 4 1-16,-1 0 0 16,-3-1 0-16,0 1-1 15,0 0 1-15,-1-4-1 16,1 0 1-16,0 7-1 16,0-3 1-16,-1 3-1 15,1 0 0-15,-4 3 0 16,4 1 1-16,-4 6-1 15,4 0 0-15,-4 3 0 16,0 1 0-16,-4 6 0 16,0 3 0-16,-3 4 0 15,-1 3 0-15,1 4 0 16,-1-4 0 0,-3 10 0-1,3-10 0-15,1-3 0 0,-1-4 0 16,1-3 0-16,3 0 1 15,-3 0-1-15,3 0 0 16,-4-10 0-16,4 4 0 16,-3-7 0-16,3-4 1 15,0-3-1-15,1-7 1 16,-1 4-1-16,0-7 1 16,0-7 0-16,1 7 0 15,-1-10-1-15,0 7 1 16,0-4-1-16,1 1 0 0,-5-1 0 15,1 0 0-15,-1 4 0 16,1-1 0-16,-1 1 0 16,0 0 0-16,-7 3 0 15,4 0 0-15,0 0-1 16,-4 0 1-16,-8 0 0 16,1 3 1-16,-5-3-1 15,-3 0 0-15,4 3 0 16,3 1 1-16,5-1-2 15,3 0 0-15,0 1-2 16,3 3 0-16,5 3-5 16,-5-4 1-16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9T04:57:51.6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145 6 8 0,'0'0'4'0,"0"-7"1"0,0 7 5 16,0 0-9-16,0 0 0 16,0 0 1-16,0 0 1 15,0 0-3-15,8 0 0 16,-1 0 2-16,1 4 0 16,-1-1-1-16,1 4 1 15,-5 3-1-15,9 3 1 16,-1 11-2-16,-4-4 1 15,1 6-1-15,-4 1 1 16,-8 3 0-16,0 0 0 0,-7 4 0 16,-12-4 0-16,8 0 0 15,-3-3 0-15,-5-7 0 16,-3-4 0-16,-8-2 0 16,11-4 1-16,1-4-2 15,3 1 0-15,8-4-5 16,11-6 1-16,11-4-3 15,8-3 0-15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9T04:57:52.9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384 104 12 0,'8'3'6'0,"-4"10"-5"16,3-23 6-16,-7 10-5 15,4-6 0-15,-4-1 1 16,7 0 0-16,-3 1-4 16,-4-4 0-16,0 3 3 15,0-3 1-15,0 0-2 16,-4-4 0-16,-3 4 0 16,-4 4 0-16,7-1 0 15,-11 4 0-15,0 3-1 16,-4-7 1-16,0 10-1 15,-3 4 1-15,-1 3-1 16,-7 3 1-16,7-3-2 16,1 7 1-16,-1 0 0 0,4 3 1 15,1-3-2-15,3 3 1 16,3-7 0-16,5 0 0 16,3 4 0-16,4-7 0 15,4-3 0-15,7 0 1 16,8-1-1-16,0-2 0 15,3-1 0-15,1 0 0 16,-4 1 0-16,-4-1 1 16,-4-3-1-16,0 3 0 0,-11 1-1 15,-4 2 1-15,-7 4 0 16,-8 4 0-16,-3-1 0 16,-8-3 1-16,3 3-1 15,1 4 1-15,0 0 0 16,-1 3 1-16,1 0-1 15,7 3 0-15,1-3-1 16,14 4 1-16,4-7-1 16,4-1 1-16,7-2-1 15,4-4 1-15,0-7-1 16,15 0 1-16,4-6-1 16,3-4 0-16,1-3-1 15,0 0 0-15,-5 0-2 16,-2 0 1-16,-5 0-5 15,-7 0 0-15,-8 3 0 16,0 4 0-16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9T04:57:53.7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37 0 16 0,'0'0'8'0,"-4"7"-6"16,4-7 14-16,0 6-15 15,-7 1 1-15,3 3 0 16,-4 0 1-16,5 3-4 16,-5 1 1-16,8 2 1 15,-4 1 1-15,4-4-1 16,4 1 0-16,4-4 0 15,3 0 0-15,4-10-1 16,4 0 0-16,-8-7-4 16,12-3 0-16,3-3-3 15,-4-4 0-15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9T04:57:53.8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 9 13 0,'-18'-10'6'0,"14"10"-1"0,4 0 7 16,0 4-11-16,0-1 0 16,0-3 1-16,0 0 0 15,0 3-6-15,4-3 0 16,7 4-1-16,8 2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4:24.072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5135 1916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1 0 16,0-15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17 0-16,0-17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inkml:trace contextRef="#ctx0" brushRef="#br0" timeOffset="1">5195 1927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14 0-15,-14-14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inkml:trace contextRef="#ctx0" brushRef="#br1" timeOffset="2">5148 2075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18 129 0,-22-18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inkml:trace contextRef="#ctx0" brushRef="#br1" timeOffset="3">5276 2065 129 0,'0'0'516'16,"0"0"-258"-16,0 0-129 16,0 0 258-16,0 0-387 15,-1 9 129-15,1-9 0 16,0 0 0-16,0 19 0 15,0-19-129 1,0 21 258-16,0-21-129 0,0 20 0 16,0-4 0-16,0-16-129 15,0 26 0-15,0-12 129 0,0-14 129 16,0 30-129-1,0-15 0-15,0 3 0 16,0-18 129-16,0 30 0 0,0-30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16,0-13 0 0,0-14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inkml:trace contextRef="#ctx0" brushRef="#br1" timeOffset="4">5412 2138 1 0,'0'18'1160'15,"0"-18"1"1,0 18-387-16,0-18 0 0,2 19-516 16,-2-19 258-16,1 27-516 15,0-12-258-15,2-1-258 16,-3 5-1548-1</inkml:trace>
  <inkml:trace contextRef="#ctx0" brushRef="#br1" timeOffset="5">5182 2257 258 0,'0'0'774'15,"0"0"0"-15,0 0-258 16,0 0 129-16,0 0-258 16,10 1-129-16,-10-1 258 15,0 0-258-15,0 0 129 16,13 11 0-16,-13-11 0 15,0 0-129-15,16 12 258 0,-16-12-129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0-15,20 16 0 0,-20-16 129 16,21 15-129 0,-21-15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inkml:trace contextRef="#ctx0" brushRef="#br1" timeOffset="6">5395 2227 1 0,'1'30'644'15,"-1"-30"130"-15,2 29-387 16,0-13 258-16,-2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25-258 16,0-10 129-16,0-2-129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inkml:trace contextRef="#ctx0" brushRef="#br1" timeOffset="7">5545 2252 645 0,'0'16'516'0,"0"-16"258"16,0 15-258-1,0-15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26 129-16,0-9-129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13-774 15,0-13-2580-15,0 0-644 16</inkml:trace>
  <inkml:trace contextRef="#ctx0" brushRef="#br1" timeOffset="8">5209 2413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11 129-16,-13-11-129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inkml:trace contextRef="#ctx0" brushRef="#br1" timeOffset="9">5189 2614 129 0,'14'0'1548'0,"-14"0"-129"0,0 0-387 16,0 0-129-16,11 10-258 0,-11-10 0 0,0 0-129 15,0 0 0 1,17 15-129-16,-17-15 0 0,0 0-129 16,15 17-129-16,-15-17 258 15,0 0-129 1,21 20 0-1,-21-20-129-15,14 15 258 0,-14-15-258 16,14 17 0-16,-14-17 129 0,15 14 0 16,-15-14-129-16,14 12 0 15,-14-12 0 1,14 14 0-1,-14-14 0-15,0 0 0 0,19 17-129 16,-19-17 258-16,15 14-129 16,-15-14-129-16,17 15 129 15,-17-15-129-15,17 15 129 16,-17-15-129-16,19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inkml:trace contextRef="#ctx0" brushRef="#br1" timeOffset="10">5690 2438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26 129-1,-2-10-129 1,3-16 258-16,-2 27-129 16,2-13-129-16,0 0 129 0,-1 0 0 0,1 0 0 15,0-14-129 1,0 27 129-16,0-27 129 15,-3 26-258-15,3-26 129 16,0 26 0-16,0-26-129 0,0 24 129 16,0-24-129-1,-1 25 129-15,1-25-129 0,0 25 0 16,0-25 0-16,0 25 129 0,0-25-129 15,0 22 258-15,-1-7-258 16,1-15 0 0,0 23 0-16,0-23 0 0,0 24 0 15,0-24 0-15,0 24 0 16,0-10 0-1,0-14 129-15,-2 26-258 0,2-26 258 16,-2 25-129-16,2-25 0 16,-1 25 129-16,1-25-129 15,0 21 0-15,0-21 0 16,0 17 0-16,0-17 0 15,0 19 129-15,0-19-129 0,0 16 0 16,0-16 0 0,-2 16 0-16,2-16 0 0,0 0 0 15,0 19 129 1,0-19-129-16,0 15 0 0,0-15 0 15,0 0 129-15,0 16-129 16,0-16 258 0,0 0-258-16,0 15 0 0,0-15 129 15,0 0-129-15,0 0 0 16,0 0 0-1,0 0 0-15,0 0 0 0,0 0-387 16,0 0 0-16,0 0-1419 16,0-9-2838-16</inkml:trace>
  <inkml:trace contextRef="#ctx0" brushRef="#br1" timeOffset="11">5782 2525 129 0,'0'21'516'16,"0"2"-258"-1,0-23 258-15,0 25-258 0,0-25 258 16,0 31-258-16,-1-17 258 15,1 5-129-15,-3-5 129 16,3 5-258-16,-1-2 0 16,1-3 129-16,-2 2-129 15,2-3-129-15,0 1 0 0,0-14 129 16,0 28-258-1,0-14 129-15,-2-1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22 0-1,0-22 0-15,0 20 0 0,0-20 129 16,0 22-129-16,0-22 0 0,0 18 129 31,0-18-129-31,0 18 0 0,0-18 0 16,0 16 129-16,0-16-129 15,0 15 0-15,0-15 0 16,0 0 0-16,0 20 0 16,0-20 0-16,0 0 0 15,0 0 258-15,0 14-258 0,0-14-258 16,0 0 258-1,0 0-258-15,0 0-387 16,0 0-1548-16,0 0-2193 0</inkml:trace>
  <inkml:trace contextRef="#ctx0" brushRef="#br0" timeOffset="12">5882 2497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20 0-15,0-20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24-129 15,-1-24 129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inkml:trace contextRef="#ctx0" brushRef="#br1" timeOffset="13">5195 2838 1 0,'0'0'1418'0,"8"0"-386"16,-8 0 0 0,0 0-129-16,0 0-129 0,0 0 0 15,12 13 0 1,-12-13-129-16,0 0-258 0,11 14 0 15,-11-14-129-15,0 0 0 16,0 0 0-16,14 17-129 16,-14-17 0-16,0 0 0 15,15 9 0-15,-15-9 0 16,0 0-129-16,15 9 258 0,-15-9-258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11 0 15,-16-11 0-15,0 0 0 0,0 0 0 16,15 10 0 0,-15-10 0-16,0 0 0 15,0 0-129-15,0 0 0 16,0 0-516-16,0 0-258 15,0 0-1806-15,0 0-1935 16</inkml:trace>
  <inkml:trace contextRef="#ctx0" brushRef="#br0" timeOffset="14">5187 3049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20 0-15,-19-20 0 16,12 15 0-16,-12-15 0 15,0 0 129-15,19 19-129 16,-19-19 0 0,12 13 0-16,-12-13 0 0,0 0 0 15,20 21 0-15,-20-21 129 16,0 0-129-16,17 15 0 0,-17-15 0 15,0 0 0 1,15 16 0-16,-15-16 0 0,0 0 0 16,18 11 0-16,-18-11 0 15,0 0 0 1,18 13 0-16,-18-13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inkml:trace contextRef="#ctx0" brushRef="#br2" timeOffset="15">4135 2801 1 0,'0'0'1547'0,"0"0"-128"0,0 0-258 15,0 0-129 1,0 0-129-16,0 0 258 0,0 0-387 16,0 0-129-1,0 0 129-15,0 0-129 16,0 0 0-16,0 0-258 15,0 0 0-15,0 0 129 0,0 0-129 16,0 0 0 0,0 0-129-16,0 0-129 0,0 0 129 15,0 0-129 1,0 0 129-16,0 0-129 15,0 0 0-15,0 0-129 16,0 0 129-16,0 0-129 0,0 0 0 16,0 0 0-16,0 0 0 15,0 0 0-15,0 0 129 0,0 0-129 16,0 0 0-16,0 0 129 15,11-4-129-15,-11 4 0 16,0 0 0-16,14 0 129 16,-14 0-129-1,0 0 0-15,18 0 129 16,-18 0-129-16,14 0 0 15,-14 0 129-15,14 0-129 16,-14 0 0-16,15 0 0 0,-15 0 0 16,15 0 0-16,-15 0 0 15,19 0 0 1,-19 0 258-16,23 0-258 0,-23 0 0 15,22-1 0-15,-22 1 129 16,25-1-129 0,-25 1 0-16,25 0 0 0,-12 1 0 15,2-2 0-15,-15 1 129 16,25 0-129-16,-25 0 0 15,22 0 0-15,-22 0 0 16,24 0 0-16,-24 0 129 16,21 0-258-16,-21 0 258 0,24 0-129 15,-24 0 0-15,21 0 0 0,-21 0 0 31,22-3 0-31,-22 3 0 0,21 0 0 16,-21 0 0-16,22 0 0 0,-22 0 129 16,20 0-129-1,-20 0 0-15,18 0 0 16,-18 0 0-16,18 0 0 0,-18 0 0 15,15 0 129 1,-15 0-129-16,16 0 0 0,-16 0 0 16,20-2 0-16,-20 2 0 15,21-1 129-15,-21 1-129 16,22-1 0-1,-22 1 0-15,20 0 0 16,-20 0 0-16,16-1 0 0,-16 1 129 0,19 0-129 16,-19 0 129-1,19 0-129-15,-19 0 0 16,22 0 129-16,-22 0-129 0,21 0 0 15,-21 0 0 1,19-3 0-16,-19 3 0 0,17 0 0 16,-17 0 0-16,19 0 0 15,-19 0 258-15,21 0-516 31,-21 0 258-31,20 0 258 0,-20 0-516 16,22 0 516-16,-22 0-258 0,23 0 0 16,-23 0 0-16,21 0 0 15,-21 0 0-15,19 3 0 16,-19-3 0-16,19 0 0 15,-19 0 0-15,17 0 0 0,-17 0 0 16,19 0 0-16,-19 0 0 16,19 0 129-1,-19 0-129-15,22 0 0 0,-22 0 0 16,23 0 129-16,-23 0-129 15,20 0 0-15,-20 0 0 16,14 0 0-16,-14 0 0 16,17 0 0-16,-17 0 0 15,17-4 0-15,-17 4 0 16,16-1 0-16,-16 1 0 15,24 0 0-15,-24 0 0 16,24 0 0-16,-24 0 129 16,24 0-129-16,-24 0 0 15,25-3 0-15,-25 3 0 0,26-1 0 16,-26 1 0-1,23-1 0-15,-23 1 0 0,21-1 0 16,-21 1 0-16,15 0 0 16,-15 0 0-1,13-2 129-15,-13 2-129 0,0 0 0 16,19 0 0-16,-19 0 0 15,0 0 0 1,17-2 0-16,-17 2 129 0,0 0-129 16,18 0 0-16,-18 0 0 15,0 0 0-15,18 0 0 16,-18 0 129-16,0 0-129 15,15-1 0 1,-15 1 0-16,0 0 0 0,0 0 0 16,17-3 129-16,-17 3-129 15,0 0 0-15,17 3 0 0,-17-3 0 16,0 0 0-1,0 0 0-15,14 0 0 0,-14 0 0 16,0 0 0-16,0 0 129 16,0 0-129-1,0 0 0-15,14 0 0 0,-14 0 0 16,0 0 129-16,0 0-129 15,0 0 0 1,0 0 0-16,0 0 0 0,0 0 129 16,0 0-258-16,0 0 129 15,0 0-258-15,0 0-516 16,-14-3-3354-16,14 3-1419 15,0 0 129-15</inkml:trace>
  <inkml:trace contextRef="#ctx0" brushRef="#br0" timeOffset="16">3364 1916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1 0 16,0-15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17 0-16,0-17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inkml:trace contextRef="#ctx0" brushRef="#br1" timeOffset="17">3377 2075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18 129 0,-22-18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inkml:trace contextRef="#ctx0" brushRef="#br1" timeOffset="18">3411 2257 258 0,'0'0'774'15,"0"0"0"-15,0 0-258 16,0 0 129-16,0 0-258 16,10 1-129-16,-10-1 258 15,0 0-258-15,0 0 129 16,13 11 0-16,-13-11 0 15,0 0-129-15,16 12 258 0,-16-12-129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0-15,19 16 0 0,-19-16 129 16,22 15-129 0,-22-15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inkml:trace contextRef="#ctx0" brushRef="#br0" timeOffset="19">3424 1927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14 0-15,-14-14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inkml:trace contextRef="#ctx0" brushRef="#br1" timeOffset="20">3418 2614 129 0,'14'0'1548'0,"-14"0"-129"0,0 0-387 16,0 0-129-16,11 10-258 0,-11-10 0 0,0 0-129 15,0 0 0 1,17 15-129-16,-17-15 0 0,0 0-129 16,15 17-129-16,-15-17 258 15,0 0-129 1,21 20 0-1,-21-20-129-15,14 15 258 0,-14-15-258 16,14 17 0-16,-14-17 129 0,15 14 0 16,-15-14-129-16,14 12 0 15,-14-12 0 1,14 14 0-1,-14-14 0-15,0 0 0 0,19 17-129 16,-19-17 258-16,15 14-129 16,-15-14-129-16,17 15 129 15,-17-15-129-15,17 15 129 16,-17-15-129-16,19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inkml:trace contextRef="#ctx0" brushRef="#br0" timeOffset="21">3416 3049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20 0-15,-19-20 0 16,12 15 0-16,-12-15 0 15,0 0 129-15,19 19-129 16,-19-19 0 0,12 13 0-16,-12-13 0 0,0 0 0 15,20 21 0-15,-20-21 129 16,0 0-129-16,17 15 0 0,-17-15 0 15,0 0 0 1,15 16 0-16,-15-16 0 0,0 0 0 16,18 11 0-16,-18-11 0 15,0 0 0 1,18 13 0-16,-18-13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inkml:trace contextRef="#ctx0" brushRef="#br1" timeOffset="22">3424 2838 1 0,'0'0'1418'0,"8"0"-386"16,-8 0 0 0,0 0-129-16,0 0-129 0,0 0 0 15,12 13 0 1,-12-13-129-16,0 0-258 0,11 14 0 15,-11-14-129-15,0 0 0 16,0 0 0-16,14 17-129 16,-14-17 0-16,0 0 0 15,15 9 0-15,-15-9 0 16,0 0-129-16,15 9 258 0,-15-9-258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11 0 15,-16-11 0-15,0 0 0 0,0 0 0 16,15 10 0 0,-15-10 0-16,0 0 0 15,0 0-129-15,0 0 0 16,0 0-516-16,0 0-258 15,0 0-1806-15,0 0-1935 16</inkml:trace>
  <inkml:trace contextRef="#ctx0" brushRef="#br1" timeOffset="23">3438 2413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11 129-16,-13-11-129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inkml:trace contextRef="#ctx0" brushRef="#br1" timeOffset="24">3505 2065 129 0,'0'0'516'16,"0"0"-258"-16,0 0-129 16,0 0 258-16,0 0-387 15,-1 9 129-15,1-9 0 16,0 0 0-16,0 19 0 15,0-19-129 1,0 21 258-16,0-21-129 0,0 20 0 16,0-4 0-16,0-16-129 15,0 26 0-15,0-12 129 0,0-14 129 16,0 30-129-1,0-15 0-15,0 3 0 16,0-18 129-16,0 30 0 0,0-30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16,0-13 0 0,0-14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inkml:trace contextRef="#ctx0" brushRef="#br1" timeOffset="25">3624 2227 1 0,'1'30'644'15,"-1"-30"130"-15,2 29-387 16,0-13 258-16,-2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25-258 16,0-10 129-16,0-2-129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inkml:trace contextRef="#ctx0" brushRef="#br1" timeOffset="26">3641 2138 1 0,'0'18'1160'15,"0"-18"1"1,0 18-387-16,0-18 0 0,2 19-516 16,-2-19 258-16,1 27-516 15,0-12-258-15,2-1-258 16,-3 5-1548-1</inkml:trace>
  <inkml:trace contextRef="#ctx0" brushRef="#br1" timeOffset="27">3774 2252 645 0,'0'16'516'0,"0"-16"258"16,0 15-258-1,0-15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26 129-16,0-9-129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13-774 15,0-13-2580-15,0 0-644 16</inkml:trace>
  <inkml:trace contextRef="#ctx0" brushRef="#br1" timeOffset="28">3919 2438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26 129-1,-2-10-129 1,3-16 258-16,-2 27-129 16,2-13-129-16,0 0 129 0,-1 0 0 0,1 0 0 15,0-14-129 1,0 27 129-16,0-27 129 15,-3 26-258-15,3-26 129 16,0 26 0-16,0-26-129 0,0 24 129 16,0-24-129-1,-1 25 129-15,1-25-129 0,0 25 0 16,0-25 0-16,0 25 129 0,0-25-129 15,0 22 258-15,-1-7-258 16,1-15 0 0,0 23 0-16,0-23 0 0,0 24 0 15,0-24 0-15,0 24 0 16,0-10 0-1,0-14 129-15,-2 26-258 0,2-26 258 16,-2 25-129-16,2-25 0 16,-1 25 129-16,1-25-129 15,0 21 0-15,0-21 0 16,0 17 0-16,0-17 0 15,0 19 129-15,0-19-129 0,0 16 0 16,0-16 0 0,-2 16 0-16,2-16 0 0,0 0 0 15,0 19 129 1,0-19-129-16,0 15 0 0,0-15 0 15,0 0 129-15,0 16-129 16,0-16 258 0,0 0-258-16,0 15 0 0,0-15 129 15,0 0-129-15,0 0 0 16,0 0 0-1,0 0 0-15,0 0 0 0,0 0-387 16,0 0 0-16,0 0-1419 16,0-9-2838-16</inkml:trace>
  <inkml:trace contextRef="#ctx0" brushRef="#br1" timeOffset="29">4011 2525 129 0,'0'21'516'16,"0"2"-258"-1,0-23 258-15,0 25-258 0,0-25 258 16,0 31-258-16,-1-17 258 15,1 5-129-15,-3-5 129 16,3 5-258-16,-1-2 0 16,1-3 129-16,-2 2-129 15,2-3-129-15,0 1 0 0,0-14 129 16,0 28-258-1,0-14 129-15,-2-1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22 0-1,0-22 0-15,0 20 0 0,0-20 129 16,0 22-129-16,0-22 0 0,0 18 129 31,0-18-129-31,0 18 0 0,0-18 0 16,0 16 129-16,0-16-129 15,0 15 0-15,0-15 0 16,0 0 0-16,0 20 0 16,0-20 0-16,0 0 0 15,0 0 258-15,0 14-258 0,0-14-258 16,0 0 258-1,0 0-258-15,0 0-387 16,0 0-1548-16,0 0-2193 0</inkml:trace>
  <inkml:trace contextRef="#ctx0" brushRef="#br0" timeOffset="30">4111 2497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20 0-15,0-20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24-129 15,-1-24 129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inkml:trace contextRef="#ctx0" brushRef="#br1" timeOffset="31">7466 2525 129 0,'0'21'516'16,"0"2"-258"-1,0-23 258-15,0 25-258 0,0-25 258 16,0 31-258-16,-1-17 258 15,1 5-129-15,-3-5 129 16,3 5-258-16,-1-2 0 16,1-3 129-16,-2 2-129 15,2-3-129-15,0 1 0 0,0-14 129 16,0 28-258-1,0-14 129-15,-2-1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22 0-1,0-22 0-15,0 20 0 0,0-20 129 16,0 22-129-16,0-22 0 0,0 18 129 31,0-18-129-31,0 18 0 0,0-18 0 16,0 16 129-16,0-16-129 15,0 15 0-15,0-15 0 16,0 0 0-16,0 20 0 16,0-20 0-16,0 0 0 15,0 0 258-15,0 14-258 0,0-14-258 16,0 0 258-1,0 0-258-15,0 0-387 16,0 0-1548-16,0 0-2193 0</inkml:trace>
  <inkml:trace contextRef="#ctx0" brushRef="#br0" timeOffset="32">6820 1916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1 0 16,0-15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17 0-16,0-17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inkml:trace contextRef="#ctx0" brushRef="#br0" timeOffset="33">7567 2497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20 0-15,0-20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24-129 15,-1-24 129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inkml:trace contextRef="#ctx0" brushRef="#br1" timeOffset="34">6879 2838 1 0,'0'0'1418'0,"8"0"-386"16,-8 0 0 0,0 0-129-16,0 0-129 0,0 0 0 15,12 13 0 1,-12-13-129-16,0 0-258 0,11 14 0 15,-11-14-129-15,0 0 0 16,0 0 0-16,14 17-129 16,-14-17 0-16,0 0 0 15,15 9 0-15,-15-9 0 16,0 0-129-16,15 9 258 0,-15-9-258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11 0 15,-16-11 0-15,0 0 0 0,0 0 0 16,15 10 0 0,-15-10 0-16,0 0 0 15,0 0-129-15,0 0 0 16,0 0-516-16,0 0-258 15,0 0-1806-15,0 0-1935 16</inkml:trace>
  <inkml:trace contextRef="#ctx0" brushRef="#br0" timeOffset="35">6880 1927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14 0-15,-14-14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inkml:trace contextRef="#ctx0" brushRef="#br1" timeOffset="36">6833 2075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18 129 0,-22-18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inkml:trace contextRef="#ctx0" brushRef="#br0" timeOffset="37">6872 3049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20 0-15,-19-20 0 16,12 15 0-16,-12-15 0 15,0 0 129-15,19 19-129 16,-19-19 0 0,12 13 0-16,-12-13 0 0,0 0 0 15,20 21 0-15,-20-21 129 16,0 0-129-16,17 15 0 0,-17-15 0 15,0 0 0 1,15 16 0-16,-15-16 0 0,0 0 0 16,18 11 0-16,-18-11 0 15,0 0 0 1,18 13 0-16,-18-13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inkml:trace contextRef="#ctx0" brushRef="#br2" timeOffset="38">5921 2752 903 0,'0'0'1290'16,"0"0"-258"-16,0 0-129 15,0 0 129-15,0 0-129 0,0 0 0 16,0 0 129-16,0 0-387 15,0 0 129-15,0 0-129 0,0 0-258 16,0 0 129 0,0 0-129-1,0 0-258-15,0 0 258 0,0 0-129 16,0 0-129-16,0 0 0 15,0 0 0-15,0 0 129 16,0 0-129-16,0 0 0 16,0 0-129-16,0 0 129 0,0 0 0 15,0 0 0 1,0 0 0-16,0 0 129 15,0 0-129-15,0 0 0 16,9 0-129-16,-9 0 129 16,0 0 0-16,0 0 0 15,0 0 0-15,16 0-129 0,-16 0 129 16,0 0 0-1,15 0-129-15,-15 0 258 0,0 0-258 16,17 0 129-16,-17 0-129 16,15 0 0-1,-15 0 129-15,16 0-129 0,-16 0 0 16,16 0 129-16,-16 0-129 0,19 0 0 15,-19 0 0-15,18 0 129 16,-18 0-129 0,23 0 0-16,-23 0 129 0,22 0-129 15,-7 0 129-15,-15 0-129 16,26 0 0-16,-26 0 0 15,25 0 129-15,-25 0-129 16,21 0 0 0,-21 0 0-16,24-1 129 0,-24 1-129 0,23 0 0 15,-8-1 0 1,-15 1 0-16,26 0 0 15,-9 0 0-15,-3 0 129 16,2-3-129-16,-1 3 0 0,0 0 0 16,1 0 0-16,-1 0 0 15,-15 0 0-15,26 0 258 16,-26 0-258-1,24-1 0-15,-24 1 0 16,19-2 0-16,-19 2 0 0,21-2 0 16,-21 2 0-16,20-1 129 15,-20 1-129 1,20-1 0-16,-20 1 0 0,20-1 0 15,-20 1 0-15,16-2 0 16,-16 2 0-16,15-2 0 0,-15 2 0 16,15-2 0-16,-15 2 0 15,0 0 0 1,18-2 129-16,-18 2-129 15,15-1-129-15,-15 1 258 0,14-1-258 16,-14 1 129 0,0 0 129-1,20-1-129-15,-20 1 0 0,0 0 0 16,18 0 0-1,-18 0 0-15,14 0 0 0,-14 0 0 16,14 0 0-16,-14 0 0 16,16 0 0-16,-16 0 0 0,13 0 0 15,-13 0 0-15,14 0 0 16,-14 0 0-16,14 0 0 15,-14 0 0 1,0 0 0-16,21 0 129 0,-21 0-129 16,20 1 0-1,-20-1 0-15,20 0 0 0,-20 0 0 16,18 0 129-1,-18 0-129-15,19 0 0 0,-19 0 0 16,0 0 0-16,18 0 0 16,-18 0 129-16,0 0-258 15,15 0 129-15,-15 0 0 16,0 0 0-16,15 0 0 0,-15 0 0 15,0 0 0-15,15-3 0 16,-15 3 0-16,0 0 0 16,17 0 0-1,-17 0 0-15,0 0 0 0,19 0 0 16,-19 0 0-1,0 0 0-15,16 0 0 0,-16 0 0 16,0 0 0-16,17 0 0 0,-17 0 0 16,0 0 0-16,18 0 0 15,-18 0 0 1,0 0 0-16,20 0 0 15,-20 0 0-15,17 0 0 16,-17 0 0-16,19 0 0 16,-19 0 0-16,16 0 0 0,-16 0 0 15,16 0 0-15,-16 0 129 16,0 0-129-16,16 0 0 0,-16 0 0 15,0 0 0 1,0 0 0-16,17 0 0 0,-17 0 0 16,0 0 0-16,0 0 0 15,0 0 0-15,17 2 0 16,-17-2 0-16,0 0 0 15,0 0 0-15,14 0 0 16,-14 0 0-16,0 0 0 16,15 0 0-16,-15 0 0 15,0 0 0 1,0 0 0-16,18 1 0 0,-18-1 0 15,0 0 0-15,0 0 0 16,0 0 0-16,0 0 0 0,0 0 0 16,0 0 0-1,0 0 0-15,0 0 0 0,0 0 0 16,0 0 0-16,0 0 0 15,0 0 0 1,0 0 0-16,0 0 0 0,0 0 0 16,0 0 0-16,0 0 0 15,0 0 0 1,0 0 0-16,0 0-387 0,13 8-1032 15,-13-8-3612-15,0 0-516 32</inkml:trace>
  <inkml:trace contextRef="#ctx0" brushRef="#br1" timeOffset="39">6960 2065 129 0,'0'0'516'16,"0"0"-258"-16,0 0-129 16,0 0 258-16,0 0-387 15,-1 9 129-15,1-9 0 16,0 0 0-16,0 19 0 15,0-19-129 1,0 21 258-16,0-21-129 0,0 20 0 16,0-4 0-16,0-16-129 15,0 26 0-15,0-12 129 0,0-14 129 16,0 30-129-1,0-15 0-15,0 3 0 16,0-18 129-16,0 30 0 0,0-30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16,0-13 0 0,0-14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inkml:trace contextRef="#ctx0" brushRef="#br1" timeOffset="40">7096 2138 1 0,'0'18'1160'15,"0"-18"1"1,0 18-387-16,0-18 0 0,2 19-516 16,-2-19 258-16,1 27-516 15,0-12-258-15,2-1-258 16,-3 5-1548-1</inkml:trace>
  <inkml:trace contextRef="#ctx0" brushRef="#br1" timeOffset="41">6866 2257 258 0,'0'0'774'15,"0"0"0"-15,0 0-258 16,0 0 129-16,0 0-258 16,10 1-129-16,-10-1 258 15,0 0-258-15,0 0 129 16,13 11 0-16,-13-11 0 15,0 0-129-15,16 12 258 0,-16-12-129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0-15,20 16 0 0,-20-16 129 16,21 15-129 0,-21-15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inkml:trace contextRef="#ctx0" brushRef="#br1" timeOffset="42">7079 2227 1 0,'1'30'644'15,"-1"-30"130"-15,2 29-387 16,0-13 258-16,-2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25-258 16,0-10 129-16,0-2-129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inkml:trace contextRef="#ctx0" brushRef="#br1" timeOffset="43">7229 2252 645 0,'0'16'516'0,"0"-16"258"16,0 15-258-1,0-15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26 129-16,0-9-129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13-774 15,0-13-2580-15,0 0-644 16</inkml:trace>
  <inkml:trace contextRef="#ctx0" brushRef="#br1" timeOffset="44">6893 2413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11 129-16,-13-11-129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inkml:trace contextRef="#ctx0" brushRef="#br1" timeOffset="45">6873 2614 129 0,'14'0'1548'0,"-14"0"-129"0,0 0-387 16,0 0-129-16,11 10-258 0,-11-10 0 0,0 0-129 15,0 0 0 1,17 15-129-16,-17-15 0 0,0 0-129 16,15 17-129-16,-15-17 258 15,0 0-129 1,21 20 0-1,-21-20-129-15,14 15 258 0,-14-15-258 16,14 17 0-16,-14-17 129 0,15 14 0 16,-15-14-129-16,14 12 0 15,-14-12 0 1,14 14 0-1,-14-14 0-15,0 0 0 0,19 17-129 16,-19-17 258-16,15 14-129 16,-15-14-129-16,17 15 129 15,-17-15-129-15,17 15 129 16,-17-15-129-16,19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inkml:trace contextRef="#ctx0" brushRef="#br1" timeOffset="46">7374 2438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26 129-1,-2-10-129 1,3-16 258-16,-2 27-129 16,2-13-129-16,0 0 129 0,-1 0 0 0,1 0 0 15,0-14-129 1,0 27 129-16,0-27 129 15,-3 26-258-15,3-26 129 16,0 26 0-16,0-26-129 0,0 24 129 16,0-24-129-1,-1 25 129-15,1-25-129 0,0 25 0 16,0-25 0-16,0 25 129 0,0-25-129 15,0 22 258-15,-1-7-258 16,1-15 0 0,0 23 0-16,0-23 0 0,0 24 0 15,0-24 0-15,0 24 0 16,0-10 0-1,0-14 129-15,-2 26-258 0,2-26 258 16,-2 25-129-16,2-25 0 16,-1 25 129-16,1-25-129 15,0 21 0-15,0-21 0 16,0 17 0-16,0-17 0 15,0 19 129-15,0-19-129 0,0 16 0 16,0-16 0 0,-2 16 0-16,2-16 0 0,0 0 0 15,0 19 129 1,0-19-129-16,0 15 0 0,0-15 0 15,0 0 129-15,0 16-129 16,0-16 258 0,0 0-258-16,0 15 0 0,0-15 129 15,0 0-129-15,0 0 0 16,0 0 0-1,0 0 0-15,0 0 0 0,0 0-387 16,0 0 0-16,0 0-1419 16,0-9-2838-16</inkml:trace>
  <inkml:trace contextRef="#ctx0" brushRef="#br1" timeOffset="47">9000 2252 645 0,'0'16'516'0,"0"-16"258"16,0 15-258-1,0-15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26 129-16,0-9-129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13-774 15,0-13-2580-15,0 0-644 16</inkml:trace>
  <inkml:trace contextRef="#ctx0" brushRef="#br1" timeOffset="48">8650 2838 1 0,'0'0'1418'0,"8"0"-386"16,-8 0 0 0,0 0-129-16,0 0-129 0,0 0 0 15,12 13 0 1,-12-13-129-16,0 0-258 0,11 14 0 15,-11-14-129-15,0 0 0 16,0 0 0-16,14 17-129 16,-14-17 0-16,0 0 0 15,15 9 0-15,-15-9 0 16,0 0-129-16,15 9 258 0,-15-9-258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11 0 15,-16-11 0-15,0 0 0 0,0 0 0 16,15 10 0 0,-15-10 0-16,0 0 0 15,0 0-129-15,0 0 0 16,0 0-516-16,0 0-258 15,0 0-1806-15,0 0-1935 16</inkml:trace>
  <inkml:trace contextRef="#ctx0" brushRef="#br1" timeOffset="49">8604 2075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18 129 0,-22-18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inkml:trace contextRef="#ctx0" brushRef="#br1" timeOffset="50">8664 2413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11 129-16,-13-11-129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inkml:trace contextRef="#ctx0" brushRef="#br1" timeOffset="51">8637 2257 258 0,'0'0'774'15,"0"0"0"-15,0 0-258 16,0 0 129-16,0 0-258 16,10 1-129-16,-10-1 258 15,0 0-258-15,0 0 129 16,13 11 0-16,-13-11 0 15,0 0-129-15,16 12 258 0,-16-12-129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0-15,19 16 0 0,-19-16 129 16,22 15-129 0,-22-15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inkml:trace contextRef="#ctx0" brushRef="#br0" timeOffset="52">8591 1916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1 0 16,0-15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17 0-16,0-17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inkml:trace contextRef="#ctx0" brushRef="#br1" timeOffset="53">8850 2227 1 0,'1'30'644'15,"-1"-30"130"-15,2 29-387 16,0-13 258-16,-2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25-258 16,0-10 129-16,0-2-129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inkml:trace contextRef="#ctx0" brushRef="#br0" timeOffset="54">9338 2497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20 0-15,0-20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24-129 15,-1-24 129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inkml:trace contextRef="#ctx0" brushRef="#br1" timeOffset="55">8867 2138 1 0,'0'18'1160'15,"0"-18"1"1,0 18-387-16,0-18 0 0,2 19-516 16,-2-19 258-16,1 27-516 15,0-12-258-15,2-1-258 16,-3 5-1548-1</inkml:trace>
  <inkml:trace contextRef="#ctx0" brushRef="#br1" timeOffset="56">8731 2065 129 0,'0'0'516'16,"0"0"-258"-16,0 0-129 16,0 0 258-16,0 0-387 15,-1 9 129-15,1-9 0 16,0 0 0-16,0 19 0 15,0-19-129 1,0 21 258-16,0-21-129 0,0 20 0 16,0-4 0-16,0-16-129 15,0 26 0-15,0-12 129 0,0-14 129 16,0 30-129-1,0-15 0-15,0 3 0 16,0-18 129-16,0 30 0 0,0-30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16,0-13 0 0,0-14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inkml:trace contextRef="#ctx0" brushRef="#br1" timeOffset="57">9145 2438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26 129-1,-2-10-129 1,3-16 258-16,-2 27-129 16,2-13-129-16,0 0 129 0,-1 0 0 0,1 0 0 15,0-14-129 1,0 27 129-16,0-27 129 15,-3 26-258-15,3-26 129 16,0 26 0-16,0-26-129 0,0 24 129 16,0-24-129-1,-1 25 129-15,1-25-129 0,0 25 0 16,0-25 0-16,0 25 129 0,0-25-129 15,0 22 258-15,-1-7-258 16,1-15 0 0,0 23 0-16,0-23 0 0,0 24 0 15,0-24 0-15,0 24 0 16,0-10 0-1,0-14 129-15,-2 26-258 0,2-26 258 16,-2 25-129-16,2-25 0 16,-1 25 129-16,1-25-129 15,0 21 0-15,0-21 0 16,0 17 0-16,0-17 0 15,0 19 129-15,0-19-129 0,0 16 0 16,0-16 0 0,-2 16 0-16,2-16 0 0,0 0 0 15,0 19 129 1,0-19-129-16,0 15 0 0,0-15 0 15,0 0 129-15,0 16-129 16,0-16 258 0,0 0-258-16,0 15 0 0,0-15 129 15,0 0-129-15,0 0 0 16,0 0 0-1,0 0 0-15,0 0 0 0,0 0-387 16,0 0 0-16,0 0-1419 16,0-9-2838-16</inkml:trace>
  <inkml:trace contextRef="#ctx0" brushRef="#br2" timeOffset="58">7608 2717 1161 0,'0'0'1548'16,"0"0"-129"-16,0 0 0 15,0 0-129 1,0 0 0-16,0 0-258 0,0 0 0 16,0 0-258-16,0 0-258 15,0 0-129-15,0 0 0 16,0 0 129-16,0 0-387 15,0 0 0-15,0 0 0 0,0 0 0 32,0 0 0-32,0 0 0 0,0 0 129 15,0 0-258 1,0 0 129-16,4 7 0 15,-4-7-129-15,0 0 129 16,0 0 0-16,18 4 0 16,-18-4-129-16,15 1 129 0,-15-1 0 15,14 2-129 1,-14-2 129-16,13 2 129 0,-13-2-258 15,15 2 129-15,-15-2 0 16,16 2-129 0,-16-2 129-16,14 2 0 0,-14-2-129 15,17 0 129-15,-17 0-129 0,20 0 129 16,-20 0 0-16,26 1-129 15,-26-1 129-15,29 0-129 0,-29 0 129 16,26 1-129-16,-26-1 258 16,25 0-258-1,-25 0 0 1,21 0 129-16,-21 0-129 0,23 0 0 15,-23 0 0-15,23 0 0 0,-23 0 129 16,22 0-129-16,-22 0 0 16,23 0 0-1,-23 0 0-15,24-1 129 0,-24 1-129 16,25-1 0-16,-25 1 129 15,23-2-129-15,-23 2 0 16,24-2 0-16,-24 2 0 16,21-2 0-1,-21 2 0-15,19-4 0 16,-19 4 129-16,22-5-129 15,-22 5 129-15,24-4-129 0,-24 4 129 16,27-3-129-16,-12 1 0 0,-2 2 0 16,2 0 0-1,-1 0 0-15,0-2 0 0,-1-2 129 16,1 4-129-16,1-4 0 31,-15 4 129-31,23-7-129 0,-23 7 0 0,24-4 0 16,-24 4 0-1,23-2 0-15,-23 2 129 0,25-1-129 16,-25 1 0-16,23 0 0 15,-23 0 0-15,21 0 0 0,-21 0 0 16,19 0 0 0,-19 0 0-16,18 0 0 0,-18 0 129 15,17 0-129-15,-17 0 0 16,19 0 0-1,-19 0 0 1,18 0 0-16,-18 0 0 0,21 3 0 16,-21-3 0-16,18 0 129 15,-18 0-129-15,21 5 0 0,-21-5 129 16,16 3-129-16,-16-3 0 15,15 0 0 1,-15 0 258-16,15 0-516 16,-15 0 258-16,0 0 258 15,18 0-258-15,-18 0 0 16,0 0 0-16,19 0-258 15,-19 0 258-15,0 0 0 16,19 0 0-16,-19 0-129 0,0 0 129 16,18 0 0-1,-18 0 129-15,14 0-129 0,-14 0 0 16,0 0-129-16,20 0 129 15,-20 0 129 1,16-4-129-16,-16 4 0 0,15-2 0 16,-15 2 0-16,16-2 0 15,-16 2 0-15,18 0 258 0,-18 0-516 16,18 0 258-16,-18 0 0 15,21 0 0-15,-21 0 0 16,19 0 0-16,-19 0 258 16,18 0-258-16,-18 0 129 0,15 0-129 15,-15 0 0-15,15 0 0 16,-15 0 0-16,0 0 0 15,19 0-129-15,-19 0 129 16,0 0 0 0,18 2 0-16,-18-2 0 0,0 0 0 15,21 2 0-15,-21-2 0 16,0 0 0-1,15 0 129-15,-15 0-258 0,0 0 129 16,14 0 0-16,-14 0 0 16,0 0 0-16,0 0 0 15,13 0 0-15,-13 0 0 16,0 0 0-16,0 0 0 15,0 0 0-15,0 0 0 0,0 0 129 16,0 0-258 0,0 0 129-16,0 0 0 0,0 0 0 15,0 0-387-15,0 0-387 16,0 0-2580-16,0 0-1935 15,0 0-258-15</inkml:trace>
  <inkml:trace contextRef="#ctx0" brushRef="#br0" timeOffset="59">8651 1927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14 0-15,-14-14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inkml:trace contextRef="#ctx0" brushRef="#br1" timeOffset="60">8644 2614 129 0,'14'0'1548'0,"-14"0"-129"0,0 0-387 16,0 0-129-16,11 10-258 0,-11-10 0 0,0 0-129 15,0 0 0 1,17 15-129-16,-17-15 0 0,0 0-129 16,15 17-129-16,-15-17 258 15,0 0-129 1,21 20 0-1,-21-20-129-15,14 15 258 0,-14-15-258 16,14 17 0-16,-14-17 129 0,15 14 0 16,-15-14-129-16,14 12 0 15,-14-12 0 1,14 14 0-1,-14-14 0-15,0 0 0 0,19 17-129 16,-19-17 258-16,15 14-129 16,-15-14-129-16,17 15 129 15,-17-15-129-15,17 15 129 16,-17-15-129-16,19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inkml:trace contextRef="#ctx0" brushRef="#br0" timeOffset="61">8643 3049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20 0-15,-19-20 0 16,12 15 0-16,-12-15 0 15,0 0 129-15,19 19-129 16,-19-19 0 0,12 13 0-16,-12-13 0 0,0 0 0 15,20 21 0-15,-20-21 129 16,0 0-129-16,17 15 0 0,-17-15 0 15,0 0 0 1,15 16 0-16,-15-16 0 0,0 0 0 16,18 11 0-16,-18-11 0 15,0 0 0 1,18 13 0-16,-18-13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inkml:trace contextRef="#ctx0" brushRef="#br1" timeOffset="62">9237 2525 129 0,'0'21'516'16,"0"2"-258"-1,0-23 258-15,0 25-258 0,0-25 258 16,0 31-258-16,-1-17 258 15,1 5-129-15,-3-5 129 16,3 5-258-16,-1-2 0 16,1-3 129-16,-2 2-129 15,2-3-129-15,0 1 0 0,0-14 129 16,0 28-258-1,0-14 129-15,-2-1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22 0-1,0-22 0-15,0 20 0 0,0-20 129 16,0 22-129-16,0-22 0 0,0 18 129 31,0-18-129-31,0 18 0 0,0-18 0 16,0 16 129-16,0-16-129 15,0 15 0-15,0-15 0 16,0 0 0-16,0 20 0 16,0-20 0-16,0 0 0 15,0 0 258-15,0 14-258 0,0-14-258 16,0 0 258-1,0 0-258-15,0 0-387 16,0 0-1548-16,0 0-2193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4:24.1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4472C4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9000 2252 645 0,'0'16'516'0,"0"-16"258"16,0 15-258-1,0-15 0-15,0 18-258 0,0-18 0 16,0 18 129-16,0-18-129 16,0 22 0-1,0-22 129-15,1 24-258 0,-1-24 129 16,0 28 129-16,0-13-258 15,0 1 0-15,0-2 129 16,2 3 0-16,-2 0-129 16,0-2 258-16,0-1-258 0,0 5 258 15,0-4-258-15,0 1 0 16,0 2 258-16,0-1-258 15,0-4 0 1,0 3 0-16,0-16 0 16,0 30-129-16,0-30 129 15,0 29-129-15,0-29 258 16,0 26-258-16,0-10 0 15,0 1 129-15,0-2-129 16,0 1 0-16,0-1 129 0,0-15-129 16,0 26 129-16,0-9-129 0,0-17 129 15,0 26-129-15,0-26 0 16,0 24 129-16,0-24-129 15,0 28 0-15,0-14 0 16,0 2 258-16,0-1-258 0,0-2 0 16,0 3 0-16,0-1 0 15,-2 3 0 1,2-18 0-16,-1 26 129 0,1-26-129 15,-2 23 0 1,2-23 0-16,-2 19 0 0,2-19 0 16,-2 18 129-16,2-18-129 15,-3 16 0 1,3-16 0-16,-1 18 0 0,1-18 0 15,0 21 0-15,0-21 0 16,0 23 0-16,0-23 0 16,-1 22 0-16,1-22 0 15,0 17 0-15,0-17 0 16,0 15 0-16,0-15 0 0,0 18 129 15,0-18-129 1,0 17 129-16,0-17 0 0,0 16 129 16,0-16-258-16,0 19 129 15,0-19-129 1,0 0 129-16,0 16-129 0,0-16 129 15,0 0-129 1,0 0 0-16,0 16 129 0,0-16-129 16,0 0 0-1,0 0-129-15,0 0 129 16,0 0-387-16,0 0-258 0,0 13-774 15,0-13-2580-15,0 0-644 16</inkml:trace>
  <inkml:trace contextRef="#ctx0" brushRef="#br0" timeOffset="1">8650 2838 1 0,'0'0'1418'0,"8"0"-386"16,-8 0 0 0,0 0-129-16,0 0-129 0,0 0 0 15,12 13 0 1,-12-13-129-16,0 0-258 0,11 14 0 15,-11-14-129-15,0 0 0 16,0 0 0-16,14 17-129 16,-14-17 0-16,0 0 0 15,15 9 0-15,-15-9 0 16,0 0-129-16,15 9 258 0,-15-9-258 15,0 0 129 1,0 0-129-16,17 10 129 0,-17-10-129 16,0 0 129-16,0 0 0 15,16 15-129 1,-16-15 129-16,0 0 129 0,16 14-258 15,-16-14 129-15,0 0-129 16,15 12 0-16,-15-12 129 16,0 0-129-16,16 14 129 15,-16-14-129-15,0 0 0 16,15 15 0-16,-15-15 0 15,14 11 0-15,-14-11 0 16,15 7 0-16,-15-7 0 16,14 9 129-16,-14-9-129 0,0 0 0 15,18 14 0 1,-18-14 0-16,15 12 0 0,-15-12 0 15,16 12 129 1,-16-12-129-16,16 13-129 0,-16-13 129 16,18 14 0-16,-18-14 0 15,16 14 0-15,-16-14 0 16,16 13 129-16,-16-13-129 15,16 11 0 1,-16-11-129-16,15 10 129 0,-15-10 0 16,0 0 0-16,17 18-129 15,-17-18 129-15,11 13 0 16,-11-13 0-16,13 15 129 0,-13-15-129 15,12 15 0 1,-12-15 129-16,10 13-129 0,-10-13 129 16,0 0-129-1,17 14 0-15,-17-14 0 16,0 0 258-16,14 12-258 0,-14-12 0 15,0 0 0 1,19 14 0-16,-19-14 0 0,16 8 0 16,-16-8 0-16,16 7 0 0,-16-7 0 15,16 9 0 1,-16-9 129-16,14 5-129 15,-14-5 0-15,0 0 0 16,15 8 0-16,-15-8 0 0,0 0 0 16,0 0 0-1,17 13 0-15,-17-13 0 16,0 0 0-16,0 0 0 0,14 13 0 15,-14-13 0 1,0 0 129-16,0 0-129 0,13 16 0 16,-13-16 0-16,0 0 0 15,13 17 0-15,-13-17 129 16,0 0-129-16,16 11 0 15,-16-11 0-15,0 0 0 0,0 0 0 16,15 10 0 0,-15-10 0-16,0 0 0 15,0 0-129-15,0 0 0 16,0 0-516-16,0 0-258 15,0 0-1806-15,0 0-1935 16</inkml:trace>
  <inkml:trace contextRef="#ctx0" brushRef="#br0" timeOffset="2">8604 2075 1 0,'16'12'1031'16,"-16"-12"-128"-16,12 15 258 0,-12-15-387 15,16 19 0 1,-16-19-258-16,19 16 129 15,-19-16-129-15,18 16 0 16,-18-16-129-16,20 16-129 16,-20-16-129-16,21 15 0 15,-21-15 129-15,24 17 0 16,-24-17-258-16,21 18 129 0,-21-18 0 15,24 18 0 1,-24-18 129-16,19 17-129 0,-19-17 0 16,23 16 0-1,-23-16-129-15,22 18 129 0,-22-18 0 16,21 15-129-16,-21-15 258 15,21 17-129-15,-21-17-129 16,18 16 129-16,-18-16 0 16,16 16-129-16,-16-16 129 15,18 16-129-15,-18-16 129 16,19 13-129-16,-19-13 0 15,21 17 258-15,-21-17-258 16,20 14 0-16,-20-14 0 16,20 12 129-16,-20-12-129 15,20 13 0-15,-20-13 129 16,22 15-129-16,-22-15 0 0,21 11 129 15,-21-11-129-15,19 17 0 0,-19-17 0 16,18 13 0 0,-18-13 129-16,15 13-129 0,-15-13 0 15,16 16 0-15,-16-16 129 16,16 14-129-1,-16-14 0-15,18 15 129 16,-18-15-129-16,18 16 0 0,-18-16 0 16,19 10 0-16,-19-10 258 15,13 10-258-15,-13-10 0 16,0 0 0-16,18 18 0 0,-18-18 0 15,0 0 0 1,13 10 0-16,-13-10 0 0,0 0 0 16,18 17 129-16,-18-17-129 15,0 0 0 1,13 15 0-16,-13-15 0 0,0 0 0 15,0 0 0-15,14 11-129 16,-14-11 129 0,0 0-516-16,0 0-387 15,0 0-1677-15,0 0-2064 0</inkml:trace>
  <inkml:trace contextRef="#ctx0" brushRef="#br0" timeOffset="3">8664 2413 774 0,'0'0'1032'0,"4"9"-129"0,-4-9-129 16,0 0-129-16,13 12-129 16,-13-12-129-1,14 14 129-15,-14-14-129 0,16 16 129 16,-16-16-129-16,18 19 0 15,-18-19-129 1,17 20 0-16,-17-20 129 0,21 24-129 16,-21-24 0-16,19 21 0 15,-19-21 0-15,21 22-129 16,-21-22 129-16,23 24 0 15,-23-24-129-15,23 21-129 16,-23-21 129-16,23 19-129 16,-23-19 129-16,25 13-129 15,-25-13 0-15,21 11 0 0,-21-11 0 16,24 11 129-1,-24-11-129-15,19 15 0 0,-19-15 0 16,19 16 0-16,-19-16 0 16,22 13 0-1,-22-13 0-15,20 14 0 0,-20-14 0 16,21 12 129-16,-21-12-129 15,20 9 0 1,-20-9 0-16,21 13 0 0,-21-13 258 16,15 11-258-16,-15-11 0 15,14 8 129-15,-14-8-129 16,16 9 0-16,-16-9 0 15,0 0 0-15,20 14 0 0,-20-14 0 16,13 11 129-16,-13-11-129 16,16 9 0-1,-16-9 0-15,15 10 129 0,-15-10-129 16,18 11 0-1,-18-11 129-15,13 13-129 0,-13-13 0 16,15 8 129-16,-15-8-129 16,0 0 0-1,15 13 129-15,-15-13-129 0,0 0 0 16,0 0 0-16,14 10 0 15,-14-10 0-15,0 0-129 16,0 0 129-16,0 0-129 16,0 0-129-16,12 14-387 15,-12-14-2193-15,0 0-1677 0</inkml:trace>
  <inkml:trace contextRef="#ctx0" brushRef="#br0" timeOffset="4">8637 2257 258 0,'0'0'774'15,"0"0"0"-15,0 0-258 16,0 0 129-16,0 0-258 16,10 1-129-16,-10-1 258 15,0 0-258-15,0 0 129 16,13 11 0-16,-13-11 0 15,0 0-129-15,16 12 258 0,-16-12-129 16,18 11-129 0,-18-11 258-16,17 13-258 0,-17-13 0 15,19 15 0-15,-19-15 0 16,20 17-129-1,-20-17 258-15,21 17-258 0,-21-17 129 16,23 16-129-16,-23-16 129 16,26 20-129-16,-26-20 0 15,29 21-129-15,-14-11 129 16,1-1-129-16,-2 1 129 15,-14-10-129-15,26 21 129 0,-26-21-129 16,23 18 0 0,-23-18 258-16,20 20-129 0,-20-20-129 15,20 17 0-15,-20-17 129 16,20 20-129-1,-20-20 0-15,19 16 0 0,-19-16 129 16,22 15-129 0,-22-15 0-16,18 19 0 0,-18-19 0 15,20 18 129-15,-20-18-129 16,21 14 0-1,-21-14 0-15,20 15 0 0,-20-15 0 16,21 13-129-16,-21-13 129 16,16 9 0-16,-16-9 129 15,16 16-129-15,-16-16 0 16,19 11 0-16,-19-11 0 0,19 10 0 15,-19-10 0-15,16 11 0 16,-16-11 0 0,18 9 0-16,-18-9 0 0,0 0 0 15,16 12 0-15,-16-12 0 16,0 0 0-1,0 0 0-15,14 9 0 0,-14-9-129 16,0 0 0-16,0 0-645 16,0 0-1161-16,0 0-2709 15</inkml:trace>
  <inkml:trace contextRef="#ctx0" brushRef="#br1" timeOffset="5">8591 1916 645 0,'0'0'2064'16,"0"0"-129"-16,0 0-258 0,0 0 0 15,0 0-387-15,0 0 129 16,0 0-387 0,0 0-258-16,0 0 0 0,0 0 0 15,0 0-387-15,0 0 0 16,0 0 129-1,0 0-258-15,0 0-129 0,0 0 0 16,0 10 0-16,0-10 0 16,0 0 0-1,0 16 387-15,0-16-387 0,0 17 387 16,0-17-516-16,0 16 516 0,0-16-387 15,0 18 516 1,0-18-645-16,0 18 0 16,0-18 129-16,0 17-258 0,0-17 258 15,0 21-129 1,0-21 129-16,2 18-258 0,-2-18 258 15,1 23 0-15,-1-23 0 16,2 25 0-16,-1-12 0 16,-1-13-129-1,0 27 129-15,0-14-129 0,0 3 129 16,0 0-129 0,0-1 129-16,0 1 0 0,0-2-129 15,0 0 129-15,0 1 0 16,0-15 0-1,0 26 0-15,0-26-129 0,0 27 129 16,0-16-129-16,0-11 0 16,0 29 0-16,0-13 129 15,0-16-129-15,0 28 0 16,0-14 129-16,0-1-129 15,0-13 0-15,0 23 0 16,0-23 129-16,-3 23-129 16,3-9 0-16,0-14 0 15,0 23 0-15,0-23 0 16,-1 19 0-16,1-19 0 0,0 23 0 15,0-23 129-15,0 18-129 16,0-18 0 0,0 22 129-16,0-22-129 0,0 22 0 15,0-6 0-15,0-16 129 16,-2 24-129-1,2-24 0-15,0 25 0 0,0-25 0 16,0 22 0-16,0-22 129 16,0 18-129-16,0-18 0 0,2 17 129 15,-2-17-129 1,1 16 0-16,-1-16 0 15,0 18 0-15,0-18 0 0,2 19 0 16,-2-19 0 0,0 17 0-16,0-17 0 0,0 18 0 15,0-18 0 1,1 18 258-16,-1-18 0 15,0 13-258-15,0-13 258 0,0 17-258 16,0-17 258 0,0 13-258-16,0-13 387 0,0 14-387 15,0-14 0-15,0 15 0 16,0-15 0-16,0 16 0 15,0-16 0-15,0 13 0 16,0-13 0-16,0 0 0 16,-1 15 0-16,1-15 0 15,0 0 0-15,0 0 0 16,0 17 0-16,0-17 129 15,0 0-129-15,-2 18 129 0,2-18-129 16,-1 15 129 0,1-15-258-16,-2 15 258 0,2-15-129 15,0 0 0-15,-2 15 0 16,2-15 0-16,0 0-129 15,0 0 0-15,0 0-129 16,0 0-516-16,0 0-1032 0,0 0-2967 16,0 0-387-16,0 0-387 15</inkml:trace>
  <inkml:trace contextRef="#ctx0" brushRef="#br0" timeOffset="6">8850 2227 1 0,'1'30'644'15,"-1"-30"130"-15,2 29-387 16,0-13 258-16,-2 2-129 16,1-1-129-16,1-2 129 15,-2 2-258-15,1 0 0 16,-1-1 0-16,0-1 0 0,0 0-129 15,2 1 129-15,-2-2 0 0,-2 0-129 16,4 3-129 0,-2-3 129-16,2-1-129 0,-2 3 129 15,0-3-129-15,0 2 129 16,0 2-129-16,0-4 258 15,0 1-129-15,1 2 129 0,-1-16-258 16,1 27 129 0,-1-13 0-16,0 3 129 0,0-17-129 15,0 26-129-15,0-10 129 16,0-16-129-1,0 27 129-15,0-12 0 0,0-1-129 16,0-14 258-16,0 25-258 16,0-10 129-16,0-2-129 15,0-13 129-15,0 25-129 16,0-25 0-1,0 23 129 1,0-23-129-16,0 21 0 16,0-21 129-16,0 22-129 0,0-22 129 15,0 21-129-15,0-21 258 16,0 20-258-16,0-20 129 15,0 19-129-15,0-19 0 16,0 18 129-16,0-18-129 16,0 17 0-16,0-17 0 15,0 16 0-15,0-16 129 16,0 18-129-16,0-18 0 0,0 19 0 15,0-19 129 1,0 13-129-16,0-13 0 0,0 0 129 16,0 18-129-16,0-18 0 15,0 0 258-15,0 19-258 16,0-19 129-16,2 16-129 15,-2-16 129-15,0 13 0 16,0-13 0-16,0 17-129 16,0-17 129-16,0 0 129 15,2 18-516-15,-2-18 516 16,0 0-258-16,0 17 0 15,0-17 0-15,0 0 0 16,0 16 0-16,0-16 0 16,0 0 129-16,0 0-129 15,0 0 0-15,0 0 0 16,0 0 0-16,0 15-129 0,0-15 129 15,0 0-387 1,0 0-129-16,0 14-2064 0,0-14-2064 16</inkml:trace>
  <inkml:trace contextRef="#ctx0" brushRef="#br1" timeOffset="7">9338 2497 774 0,'0'0'1806'16,"0"0"-129"-16,0 0-129 0,0 0 0 15,0 0-516-15,0 0 0 16,0 0 0-16,0 0-129 15,0 0 0-15,0 0 0 16,0 0-129 0,0 0-129-16,0 0 129 15,0 0-258-15,0 0 129 0,0 0-258 16,0 0-129-16,0 0 129 15,0 0-129-15,0 0 0 16,0 0 129-16,0 0-129 0,0 0-129 16,0 0 129-1,0 0-129-15,0 0 129 16,0 0-129-16,0 0 0 15,0 0 0-15,0 0-129 16,0 0 129-16,0 0 0 16,0 0-129-16,0 0 129 15,0 0 0-15,0 0 0 16,0 0-129-16,0 0 129 0,0 0-129 15,0 0 0-15,0 0 129 16,0 0-129 0,0 0 0-16,0 0 0 15,0 0 0-15,0 0 0 0,0 0 129 16,0 0-129-1,0 0 0-15,0 0 0 0,0 0 0 16,-6 16 129-16,6-16-129 16,0 0 0-16,0 13 0 15,0-13 0-15,0 0 0 16,-1 14 0-16,1-14 0 15,0 0 0-15,0 21 129 16,0-21-129-16,0 18 0 16,0-18-129-16,0 18 129 0,0-18 0 15,1 20 0 1,-1-20 0-16,2 21 0 15,-2-21 129-15,3 20-129 16,-3-20 0-16,1 20 0 0,-1-20 129 16,2 17-129-16,-2-17 0 15,2 17 0-15,-2-17 0 16,0 18 0-1,0-18 0-15,0 19 0 0,0-19 0 16,0 18 0 0,0-18 0-16,0 20 0 0,0-20 0 15,0 20 0-15,0-20 0 16,0 21 0-16,0-21 0 0,0 20 0 15,0-20 0-15,0 18 387 16,0-18-387-16,0 20 387 16,0-20-387-16,0 18 258 15,0-18-129-15,0 20 129 16,0-20-258-16,0 22 0 0,0-22 0 15,0 21 0 1,0-21 129-16,0 21-258 0,0-21 258 16,0 22-129-1,0-22 129-15,0 18-129 16,0-18 129-16,0 24-129 0,0-24 0 15,0 21 0-15,0-21 0 16,1 19 0 0,-1-19 129-16,0 24-129 0,0-24 0 15,2 21 0-15,-2-21 129 16,1 22-129-1,-1-22 0-15,2 20 129 0,-2-20-258 16,0 22 129-16,0-22 0 16,2 24 129-16,-2-24-129 15,0 21-129-15,0-21 129 16,0 18 0-16,0-18 0 15,0 19 0 1,0-19 129-16,0 24-129 0,0-24 0 0,1 21 0 16,-1-21 0-16,1 24-129 15,-1-24 129 1,0 17 0-1,0-17 0-15,0 17 0 0,0-17 129 16,0 16-129-16,0-16 0 16,0 14 0-16,0-14 0 0,0 19 0 15,0-19 0 1,0 0 0-16,0 20 0 15,0-20 0-15,0 0 0 16,0 19 0-16,0-19 0 16,0 0 0-16,0 16 0 0,0-16 0 15,0 0 129 1,0 20-258-16,0-20 258 0,0 0-129 0,-2 14 0 15,2-14 0 1,0 0 0 0,0 0 0-16,-2 18 0 15,2-18 0-15,0 13 0 0,0-13 0 16,-2 16 0-16,2-16 0 0,0 15 0 15,0-15 0 1,0 0 0-16,-1 13 0 16,1-13 129-16,0 0-129 15,0 0 0-15,0 0 0 16,0 0 0-16,0 0 0 15,0 0 0-15,0 0 129 0,0 0-258 16,0 0 129-16,0 0-258 16,0 0-258-16,0 0-1677 15,0 0-2580-15,0 0-258 0,0 0-645 31,0 0 388-31</inkml:trace>
  <inkml:trace contextRef="#ctx0" brushRef="#br0" timeOffset="8">8867 2138 1 0,'0'18'1160'15,"0"-18"1"1,0 18-387-16,0-18 0 0,2 19-516 16,-2-19 258-16,1 27-516 15,0-12-258-15,2-1-258 16,-3 5-1548-1</inkml:trace>
  <inkml:trace contextRef="#ctx0" brushRef="#br0" timeOffset="9">8731 2065 129 0,'0'0'516'16,"0"0"-258"-16,0 0-129 16,0 0 258-16,0 0-387 15,-1 9 129-15,1-9 0 16,0 0 0-16,0 19 0 15,0-19-129 1,0 21 258-16,0-21-129 0,0 20 0 16,0-4 0-16,0-16-129 15,0 26 0-15,0-12 129 0,0-14 129 16,0 30-129-1,0-15 0-15,0 3 0 16,0-18 129-16,0 30 0 0,0-30 0 16,0 27-129-1,0-27 258-15,1 24-258 0,-1-24 0 16,0 24 129-16,0-24-129 15,0 26 129-15,0-26 0 16,0 27 0-16,0-27 0 16,0 28-129-16,0-14 129 15,0-1-129 1,0 2-129-16,0-2 129 0,0-13-129 15,0 28 258 1,0-14-258 0,0-1 129-16,0-13-129 0,0 26 129 0,0-12 0 15,0-14-129-15,0 24 129 16,0-24-129-16,0 21 258 15,0-21-258 1,0 21 0-16,0-7 129 16,0-14-129-16,0 24 0 0,0-10 129 15,0 1-129-15,0 1 0 0,0-3 0 16,-1 5 129-1,1-18-129-15,0 27 0 16,0-13 0 0,0-14 0-16,0 23 0 0,0-23 129 15,0 20-129-15,0-20 0 16,0 18 0-16,0-18 129 15,0 18-129-15,0-18 258 16,0 19-258-16,0-19 129 16,0 20-129-16,0-20 0 15,0 19 129-15,0-19-129 16,0 16 0-16,0-16 0 15,0 17 0-15,0-17 129 0,0 17-129 16,0-17 0 0,0 16 0-16,0-16 0 0,0 17 129 15,0-17-129-15,0 0 0 16,0 18 0-16,0-18 0 15,0 0 0-15,0 14 0 16,0-14 129-16,0 0-129 0,0 0 258 16,0 17-258-16,0-17 0 15,0 0 129 1,0 0 0-16,0 17-129 15,0-17 129-15,0 0-129 16,0 14 129-16,0-14-129 0,0 0 129 16,0 13-129-16,0-13-129 15,0 0-129 1,0 0-387-16,0 0-1161 15,0 0-2709-15</inkml:trace>
  <inkml:trace contextRef="#ctx0" brushRef="#br0" timeOffset="10">9145 2438 1 0,'0'0'515'0,"-1"15"-257"15,1-15 129-15,0 13 0 16,0-13-129-16,0 19 129 16,0-19-129-16,0 15 0 0,0-15 0 15,0 20 0-15,0-20 0 16,0 24 129-1,0-24-129-15,0 24 258 16,0-24-258-16,0 25-129 16,0-25 129-16,-2 22 129 0,2-22-258 15,0 26 0-15,0-26 0 16,-2 26 129-16,2-26-129 15,0 26 129-15,-1-11-129 16,1-1 0-16,0-1 129 16,0-13-129-1,0 26-129-15,0-26 129 0,0 24 0 0,0-24-129 16,-1 26 129-1,-2-10-129 1,3-16 258-16,-2 27-129 16,2-13-129-16,0 0 129 0,-1 0 0 0,1 0 0 15,0-14-129 1,0 27 129-16,0-27 129 15,-3 26-258-15,3-26 129 16,0 26 0-16,0-26-129 0,0 24 129 16,0-24-129-1,-1 25 129-15,1-25-129 0,0 25 0 16,0-25 0-16,0 25 129 0,0-25-129 15,0 22 258-15,-1-7-258 16,1-15 0 0,0 23 0-16,0-23 0 0,0 24 0 15,0-24 0-15,0 24 0 16,0-10 0-1,0-14 129-15,-2 26-258 0,2-26 258 16,-2 25-129-16,2-25 0 16,-1 25 129-16,1-25-129 15,0 21 0-15,0-21 0 16,0 17 0-16,0-17 0 15,0 19 129-15,0-19-129 0,0 16 0 16,0-16 0 0,-2 16 0-16,2-16 0 0,0 0 0 15,0 19 129 1,0-19-129-16,0 15 0 0,0-15 0 15,0 0 129-15,0 16-129 16,0-16 258 0,0 0-258-16,0 15 0 0,0-15 129 15,0 0-129-15,0 0 0 16,0 0 0-1,0 0 0-15,0 0 0 0,0 0-387 16,0 0 0-16,0 0-1419 16,0-9-2838-16</inkml:trace>
  <inkml:trace contextRef="#ctx0" brushRef="#br2" timeOffset="11">7608 2717 1161 0,'0'0'1548'16,"0"0"-129"-16,0 0 0 15,0 0-129 1,0 0 0-16,0 0-258 0,0 0 0 16,0 0-258-16,0 0-258 15,0 0-129-15,0 0 0 16,0 0 129-16,0 0-387 15,0 0 0-15,0 0 0 0,0 0 0 32,0 0 0-32,0 0 0 0,0 0 129 15,0 0-258 1,0 0 129-16,4 7 0 15,-4-7-129-15,0 0 129 16,0 0 0-16,18 4 0 16,-18-4-129-16,15 1 129 0,-15-1 0 15,14 2-129 1,-14-2 129-16,13 2 129 0,-13-2-258 15,15 2 129-15,-15-2 0 16,16 2-129 0,-16-2 129-16,14 2 0 0,-14-2-129 15,17 0 129-15,-17 0-129 0,20 0 129 16,-20 0 0-16,26 1-129 15,-26-1 129-15,29 0-129 0,-29 0 129 16,26 1-129-16,-26-1 258 16,25 0-258-1,-25 0 0 1,21 0 129-16,-21 0-129 0,23 0 0 15,-23 0 0-15,23 0 0 0,-23 0 129 16,22 0-129-16,-22 0 0 16,23 0 0-1,-23 0 0-15,24-1 129 0,-24 1-129 16,25-1 0-16,-25 1 129 15,23-2-129-15,-23 2 0 16,24-2 0-16,-24 2 0 16,21-2 0-1,-21 2 0-15,19-4 0 16,-19 4 129-16,22-5-129 15,-22 5 129-15,24-4-129 0,-24 4 129 16,27-3-129-16,-12 1 0 0,-2 2 0 16,2 0 0-1,-1 0 0-15,0-2 0 0,-1-2 129 16,1 4-129-16,1-4 0 31,-15 4 129-31,23-7-129 0,-23 7 0 0,24-4 0 16,-24 4 0-1,23-2 0-15,-23 2 129 0,25-1-129 16,-25 1 0-16,23 0 0 15,-23 0 0-15,21 0 0 0,-21 0 0 16,19 0 0 0,-19 0 0-16,18 0 0 0,-18 0 129 15,17 0-129-15,-17 0 0 16,19 0 0-1,-19 0 0 1,18 0 0-16,-18 0 0 0,21 3 0 16,-21-3 0-16,18 0 129 15,-18 0-129-15,21 5 0 0,-21-5 129 16,16 3-129-16,-16-3 0 15,15 0 0 1,-15 0 258-16,15 0-516 16,-15 0 258-16,0 0 258 15,18 0-258-15,-18 0 0 16,0 0 0-16,19 0-258 15,-19 0 258-15,0 0 0 16,19 0 0-16,-19 0-129 0,0 0 129 16,18 0 0-1,-18 0 129-15,14 0-129 0,-14 0 0 16,0 0-129-16,20 0 129 15,-20 0 129 1,16-4-129-16,-16 4 0 0,15-2 0 16,-15 2 0-16,16-2 0 15,-16 2 0-15,18 0 258 0,-18 0-516 16,18 0 258-16,-18 0 0 15,21 0 0-15,-21 0 0 16,19 0 0-16,-19 0 258 16,18 0-258-16,-18 0 129 0,15 0-129 15,-15 0 0-15,15 0 0 16,-15 0 0-16,0 0 0 15,19 0-129-15,-19 0 129 16,0 0 0 0,18 2 0-16,-18-2 0 0,0 0 0 15,21 2 0-15,-21-2 0 16,0 0 0-1,15 0 129-15,-15 0-258 0,0 0 129 16,14 0 0-16,-14 0 0 16,0 0 0-16,0 0 0 15,13 0 0-15,-13 0 0 16,0 0 0-16,0 0 0 15,0 0 0-15,0 0 0 0,0 0 129 16,0 0-258 0,0 0 129-16,0 0 0 0,0 0 0 15,0 0-387-15,0 0-387 16,0 0-2580-16,0 0-1935 15,0 0-258-15</inkml:trace>
  <inkml:trace contextRef="#ctx0" brushRef="#br1" timeOffset="12">8651 1927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14 0-15,-14-14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inkml:trace contextRef="#ctx0" brushRef="#br0" timeOffset="13">8644 2614 129 0,'14'0'1548'0,"-14"0"-129"0,0 0-387 16,0 0-129-16,11 10-258 0,-11-10 0 0,0 0-129 15,0 0 0 1,17 15-129-16,-17-15 0 0,0 0-129 16,15 17-129-16,-15-17 258 15,0 0-129 1,21 20 0-1,-21-20-129-15,14 15 258 0,-14-15-258 16,14 17 0-16,-14-17 129 0,15 14 0 16,-15-14-129-16,14 12 0 15,-14-12 0 1,14 14 0-1,-14-14 0-15,0 0 0 0,19 17-129 16,-19-17 258-16,15 14-129 16,-15-14-129-16,17 15 129 15,-17-15-129-15,17 15 129 16,-17-15-129-16,19 14 129 15,-19-14-129-15,15 15 129 0,-15-15 0 16,15 11-129-16,-15-11 0 16,16 11 258-16,-16-11-258 0,0 0 0 15,18 17 129 1,-18-17-129-16,0 0 0 0,19 17 0 15,-19-17 0-15,0 0 129 16,19 16-129 0,-19-16 0-16,0 0 0 0,18 14 129 15,-18-14-129 1,0 0 0-16,15 13 129 15,-15-13-129-15,0 0 0 0,17 14 0 16,-17-14 0-16,0 0 0 16,18 14 129-16,-18-14-129 15,0 0 0-15,16 11 0 0,-16-11 0 16,0 0 0-16,19 15 0 15,-19-15 129 1,0 0-129-16,17 11 0 16,-17-11 0-16,0 0 0 15,17 11 0-15,-17-11 0 16,0 0 0-16,15 11 0 0,-15-11 0 15,0 0 0-15,17 11 0 16,-17-11 0-16,14 9 0 16,-14-9 0-16,14 6 0 15,-14-6 0 1,0 0 0-16,18 11 0 0,-18-11 258 15,0 0-258-15,17 7 0 16,-17-7 0-16,0 0 0 0,9 14-258 16,-9-14 258-1,0 0 0-15,14 17 0 0,-14-17-129 16,0 0 129-16,15 15 0 15,-15-15-129 1,0 0 129-16,0 0 0 0,15 13-129 16,-15-13 129-16,0 0 129 15,0 0-387-15,0 0 129 16,0 0-1032-16,0 0-3354 15,0 0-516 1</inkml:trace>
  <inkml:trace contextRef="#ctx0" brushRef="#br1" timeOffset="14">8643 3049 3870 0,'0'0'3096'16,"0"0"-645"-16,0 0-387 15,0 0-258-15,0 0-387 0,0 0-387 16,0 0-129-1,0 0-258-15,0 0-129 0,0 0-129 16,0 0 258-16,0 0-387 16,0 0 0-1,0 0 0-15,3 7 129 0,-3-7-258 16,0 0 129-16,19 17 0 0,-19-17-129 15,14 13 0 1,-14-13 0-16,18 14 0 16,-18-14 0-16,0 0 0 0,21 17 0 15,-21-17-129 1,15 11 129-16,-15-11 129 0,14 12-258 15,-14-12 129-15,16 13-129 16,-16-13 0 0,19 16 129-16,-19-16-129 0,16 14 129 15,-16-14-129-15,18 16 0 16,-4-10 0-16,-14-6 0 15,25 16 0-15,-25-16 0 16,25 17 0-16,-25-17 0 16,24 18 0-16,-24-18 0 0,24 14 0 15,-24-14 0 1,17 16 0-16,-17-16 0 0,15 11 0 15,-15-11 129-15,16 15-129 16,-16-15 0 0,15 13 0-16,-15-13 129 0,0 0-129 15,19 20 0-15,-19-20 0 16,12 15 0-16,-12-15 0 15,0 0 129-15,19 19-129 16,-19-19 0 0,12 13 0-16,-12-13 0 0,0 0 0 15,20 21 0-15,-20-21 129 16,0 0-129-16,17 15 0 0,-17-15 0 15,0 0 0 1,15 16 0-16,-15-16 0 0,0 0 0 16,18 11 0-16,-18-11 0 15,0 0 0 1,18 13 0-16,-18-13 0 0,0 0 129 15,15 11-129-15,-15-11 0 16,0 0 0-16,0 0 0 16,18 15 0-16,-18-15 0 15,0 0 0-15,0 0 0 16,13 11 0-16,-13-11 0 15,0 0 0-15,0 0 0 16,18 9 0-16,-18-9 0 16,0 0 0-16,13 7 0 15,-13-7 0-15,0 0 0 16,14 6 0-16,-14-6 0 15,0 0 0-15,0 0 0 16,13 8 0-16,-13-8 0 0,0 0 0 16,0 0 0-16,17 7 0 15,-17-7 0 1,0 0 0-16,0 0-129 0,0 0 258 15,0 0-129-15,0 0 0 16,0 0 0 0,11 13 0-16,-11-13 0 0,0 0 0 15,0 0 0-15,0 0 0 16,0 0 0-16,0 0 0 15,15 10 0-15,-15-10 0 16,0 0 0-16,0 0 0 0,0 0 0 16,16 7 129-1,-16-7-129-15,0 0 0 16,0 0 0-16,16 14 0 15,-16-14 129-15,0 0-258 16,0 0 129-16,0 0-129 0,0 0 0 16,0 0-516-16,0 0-516 15,17 5-2193 1,-17-5-1419-16,0 0-387 0,0 0-129 15</inkml:trace>
  <inkml:trace contextRef="#ctx0" brushRef="#br0" timeOffset="15">9237 2525 129 0,'0'21'516'16,"0"2"-258"-1,0-23 258-15,0 25-258 0,0-25 258 16,0 31-258-16,-1-17 258 15,1 5-129-15,-3-5 129 16,3 5-258-16,-1-2 0 16,1-3 129-16,-2 2-129 15,2-3-129-15,0 1 0 0,0-14 129 16,0 28-258-1,0-14 129-15,-2-1 0 16,2 3 0-16,-1-3-129 0,1 3 129 16,-1-3 129-1,1 2-258-15,0-15 129 0,0 26-129 16,0-11 258-16,0-2-258 15,0 3 129-15,0 0 0 16,0 0-129-16,0 0 258 0,0 0-129 16,0 2-129-1,0-5 129-15,0 3 0 0,-4 0-129 16,4-1 0-16,0 0 129 0,0-15-129 15,-1 26 0 1,1-26 258-16,-1 25-258 0,1-25 0 16,-3 23 0-16,3-9-258 15,0-14 516 1,-3 29-258-16,3-29 0 0,0 28 0 15,0-28 129-15,0 26-129 16,0-26 129-16,0 22-129 16,0-22 0-16,0 22 0 15,0-22 0 1,0 22 0-1,0-22 0-15,0 20 0 0,0-20 129 16,0 22-129-16,0-22 0 0,0 18 129 31,0-18-129-31,0 18 0 0,0-18 0 16,0 16 129-16,0-16-129 15,0 15 0-15,0-15 0 16,0 0 0-16,0 20 0 16,0-20 0-16,0 0 0 15,0 0 258-15,0 14-258 0,0-14-258 16,0 0 258-1,0 0-258-15,0 0-387 16,0 0-1548-16,0 0-2193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2:59.4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528113-483B-4AD3-9A45-AB517F529885}" emma:medium="tactile" emma:mode="ink">
          <msink:context xmlns:msink="http://schemas.microsoft.com/ink/2010/main" type="inkDrawing" rotatedBoundingBox="14278,3680 14286,3810 14283,3811 14275,3681" semanticType="callout" shapeName="Other"/>
        </emma:interpretation>
      </emma:emma>
    </inkml:annotationXML>
    <inkml:trace contextRef="#ctx0" brushRef="#br0">9946-564 1 0,'0'18'1160'15,"0"-18"1"1,0 18-387-16,0-18 0 0,2 19-516 16,-2-19 258-16,1 27-516 15,0-12-258-15,2-1-258 16,-3 5-1548-1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01:51:20.666"/>
    </inkml:context>
    <inkml:brush xml:id="br0">
      <inkml:brushProperty name="width" value="0.06667" units="cm"/>
      <inkml:brushProperty name="height" value="0.06667" units="cm"/>
      <inkml:brushProperty name="color" value="#4472C4"/>
      <inkml:brushProperty name="fitToCurve" value="1"/>
    </inkml:brush>
  </inkml:definitions>
  <inkml:traceGroup>
    <inkml:annotationXML>
      <emma:emma xmlns:emma="http://www.w3.org/2003/04/emma" version="1.0">
        <emma:interpretation id="{91137F6F-E579-4686-8605-9B6F363F5679}" emma:medium="tactile" emma:mode="ink">
          <msink:context xmlns:msink="http://schemas.microsoft.com/ink/2010/main" type="inkDrawing" rotatedBoundingBox="7090,3470 7745,3992 7729,4012 7074,3490" semanticType="callout" shapeName="Other">
            <msink:sourceLink direction="with" ref="{D4018C47-AC58-4529-8318-31DEE5B983AA}"/>
          </msink:context>
        </emma:interpretation>
      </emma:emma>
    </inkml:annotationXML>
    <inkml:trace contextRef="#ctx0" brushRef="#br0">2758-775 1677 0,'0'0'2451'16,"0"0"-258"-16,0 0-387 16,0 0-129-1,0 0-387-15,0 0-258 0,0 0-129 16,0 0-129-1,0 0-129-15,0 0-258 0,0 0 516 16,0 0-645-16,5 8 516 16,-5-8-645-1,0 0 516-15,9 17-516 0,-9-17 387 16,0 0-258-16,14 12-129 15,-14-12 129 1,0 0-258-16,16 17 129 0,-16-17-129 16,0 0 0-16,17 22 0 15,-17-22 0-15,15 15 0 0,-15-15 0 16,17 14 129-1,-17-14 0-15,19 17-129 0,-19-17 129 16,19 10 0-16,-19-10-129 16,19 10 0-1,-19-10 129-15,19 11-129 0,-19-11 0 16,20 10 0-16,-20-10 0 15,26 14 0-15,-26-14 0 16,20 16 0-16,-20-16 0 16,20 16 129-1,-20-16-129-15,22 13 0 0,-22-13 0 16,15 12 0-16,-15-12 129 15,16 12-129 1,-16-12 0-16,15 14 0 0,-15-14 0 0,17 11 0 16,-17-11 129-1,15 15-129-15,-15-15 0 0,16 14 0 16,-16-14 129-16,15 15-129 15,-15-15 0-15,16 13 0 16,-16-13 0-16,14 11 0 16,-14-11 0-1,14 13 0-15,-14-13 0 0,16 10 129 16,-16-10-129-16,13 13 0 15,-13-13 129-15,0 0-129 16,20 16 0-16,-20-16 0 16,0 0 0-16,17 16 0 0,-17-16 0 15,0 0 129 1,17 18-129-16,-17-18 0 15,0 0 0-15,17 16 0 16,-17-16 129-16,0 0-129 16,17 14 0-16,-17-14 0 15,0 0 0 1,19 10 0-16,-19-10 0 0,0 0 129 15,16 18-129-15,-16-18 0 0,0 0 129 16,16 17 0-16,-16-17-129 16,0 0 129-1,18 13-129-15,-18-13 129 0,0 0-129 16,0 0 0-16,0 0 129 15,0 0-129-15,13 9 0 16,-13-9 0-16,0 0 0 16,0 0-129-16,0 0-516 0,14 16-2064 15,-14-16-2064-15,0 0-258 16,0 0-516-1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966822-A3C8-4BCB-83EF-B05F16AB3E52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8109FF-04A4-40A8-9DE5-1FE4CD04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109FF-04A4-40A8-9DE5-1FE4CD04A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0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P-M interaction</a:t>
            </a:r>
            <a:r>
              <a:rPr lang="en-US" baseline="0" dirty="0"/>
              <a:t> can be approximately incorporated in a concentrated uniaxial model by modifying the model parameters based on the average axial force expected in the member.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109FF-04A4-40A8-9DE5-1FE4CD04A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4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CEE 282 - Nonlinear Structural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February 27, 2007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Fiber Beam-Column Modeling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A9EE1-4CE1-48B5-83B0-B911E3C011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6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the integration</a:t>
            </a:r>
            <a:r>
              <a:rPr lang="en-US" baseline="0" dirty="0"/>
              <a:t> points and fibers on the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109FF-04A4-40A8-9DE5-1FE4CD04A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7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a specific</a:t>
            </a:r>
            <a:r>
              <a:rPr lang="en-US" baseline="0" dirty="0"/>
              <a:t> scheme with a specific number of integration points provides an exact integration only up to a polynomial of certain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109FF-04A4-40A8-9DE5-1FE4CD04A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9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109FF-04A4-40A8-9DE5-1FE4CD04A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5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analogy with MASTAN and their modeling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09FF-04A4-40A8-9DE5-1FE4CD04A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449"/>
            <a:ext cx="7772400" cy="2083683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31911"/>
            <a:ext cx="7772400" cy="3476978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4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2880" y="699912"/>
            <a:ext cx="877824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7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4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0324"/>
            <a:ext cx="8778240" cy="6395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78935"/>
            <a:ext cx="8778240" cy="5486400"/>
          </a:xfrm>
        </p:spPr>
        <p:txBody>
          <a:bodyPr anchor="ctr" anchorCtr="0"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" y="6356351"/>
            <a:ext cx="6579164" cy="365125"/>
          </a:xfrm>
        </p:spPr>
        <p:txBody>
          <a:bodyPr/>
          <a:lstStyle>
            <a:lvl1pPr>
              <a:defRPr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8221" y="6356351"/>
            <a:ext cx="2057400" cy="365125"/>
          </a:xfrm>
        </p:spPr>
        <p:txBody>
          <a:bodyPr/>
          <a:lstStyle>
            <a:lvl1pPr>
              <a:defRPr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fld id="{ECC96E97-A585-4482-99BE-F2762B61F4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2880" y="699912"/>
            <a:ext cx="877824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3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2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790222"/>
            <a:ext cx="4331970" cy="5463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867" y="790222"/>
            <a:ext cx="4355253" cy="5463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880" y="699912"/>
            <a:ext cx="877824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3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5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2880" y="699912"/>
            <a:ext cx="877824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5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8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9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60324"/>
            <a:ext cx="8778240" cy="63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778935"/>
            <a:ext cx="8778240" cy="548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1"/>
            <a:ext cx="6611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ill Sans MT Pro Medium" panose="020B06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372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6E97-A585-4482-99BE-F2762B61F4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00000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48.sv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3.jpeg"/><Relationship Id="rId10" Type="http://schemas.openxmlformats.org/officeDocument/2006/relationships/customXml" Target="../ink/ink392.xml"/><Relationship Id="rId4" Type="http://schemas.openxmlformats.org/officeDocument/2006/relationships/image" Target="../media/image46.svg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16" Type="http://schemas.openxmlformats.org/officeDocument/2006/relationships/image" Target="../media/image8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4" Type="http://schemas.openxmlformats.org/officeDocument/2006/relationships/image" Target="../media/image210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53.xml"/><Relationship Id="rId42" Type="http://schemas.openxmlformats.org/officeDocument/2006/relationships/image" Target="NULL"/><Relationship Id="rId47" Type="http://schemas.openxmlformats.org/officeDocument/2006/relationships/customXml" Target="../ink/ink65.xml"/><Relationship Id="rId63" Type="http://schemas.openxmlformats.org/officeDocument/2006/relationships/customXml" Target="../ink/ink73.xml"/><Relationship Id="rId68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customXml" Target="../ink/ink86.xml"/><Relationship Id="rId16" Type="http://schemas.openxmlformats.org/officeDocument/2006/relationships/image" Target="NULL"/><Relationship Id="rId107" Type="http://schemas.openxmlformats.org/officeDocument/2006/relationships/customXml" Target="../ink/ink95.xml"/><Relationship Id="rId11" Type="http://schemas.openxmlformats.org/officeDocument/2006/relationships/customXml" Target="../ink/ink48.xml"/><Relationship Id="rId32" Type="http://schemas.openxmlformats.org/officeDocument/2006/relationships/image" Target="NULL"/><Relationship Id="rId37" Type="http://schemas.openxmlformats.org/officeDocument/2006/relationships/customXml" Target="../ink/ink61.xml"/><Relationship Id="rId53" Type="http://schemas.openxmlformats.org/officeDocument/2006/relationships/customXml" Target="../ink/ink68.xml"/><Relationship Id="rId58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customXml" Target="../ink/ink81.xml"/><Relationship Id="rId102" Type="http://schemas.openxmlformats.org/officeDocument/2006/relationships/image" Target="../media/image61.emf"/><Relationship Id="rId5" Type="http://schemas.openxmlformats.org/officeDocument/2006/relationships/customXml" Target="../ink/ink45.xml"/><Relationship Id="rId90" Type="http://schemas.openxmlformats.org/officeDocument/2006/relationships/image" Target="NULL"/><Relationship Id="rId95" Type="http://schemas.openxmlformats.org/officeDocument/2006/relationships/customXml" Target="../ink/ink89.xml"/><Relationship Id="rId22" Type="http://schemas.openxmlformats.org/officeDocument/2006/relationships/image" Target="NULL"/><Relationship Id="rId27" Type="http://schemas.openxmlformats.org/officeDocument/2006/relationships/customXml" Target="../ink/ink56.xml"/><Relationship Id="rId43" Type="http://schemas.openxmlformats.org/officeDocument/2006/relationships/customXml" Target="../ink/ink64.xml"/><Relationship Id="rId48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76.xml"/><Relationship Id="rId80" Type="http://schemas.openxmlformats.org/officeDocument/2006/relationships/image" Target="NULL"/><Relationship Id="rId85" Type="http://schemas.openxmlformats.org/officeDocument/2006/relationships/customXml" Target="../ink/ink84.xml"/><Relationship Id="rId12" Type="http://schemas.openxmlformats.org/officeDocument/2006/relationships/image" Target="NULL"/><Relationship Id="rId17" Type="http://schemas.openxmlformats.org/officeDocument/2006/relationships/customXml" Target="../ink/ink51.xml"/><Relationship Id="rId33" Type="http://schemas.openxmlformats.org/officeDocument/2006/relationships/customXml" Target="../ink/ink59.xml"/><Relationship Id="rId38" Type="http://schemas.openxmlformats.org/officeDocument/2006/relationships/image" Target="NULL"/><Relationship Id="rId59" Type="http://schemas.openxmlformats.org/officeDocument/2006/relationships/customXml" Target="../ink/ink71.xml"/><Relationship Id="rId103" Type="http://schemas.openxmlformats.org/officeDocument/2006/relationships/customXml" Target="../ink/ink93.xml"/><Relationship Id="rId108" Type="http://schemas.openxmlformats.org/officeDocument/2006/relationships/image" Target="../media/image64.emf"/><Relationship Id="rId20" Type="http://schemas.openxmlformats.org/officeDocument/2006/relationships/image" Target="NULL"/><Relationship Id="rId41" Type="http://schemas.openxmlformats.org/officeDocument/2006/relationships/customXml" Target="../ink/ink63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79.xml"/><Relationship Id="rId83" Type="http://schemas.openxmlformats.org/officeDocument/2006/relationships/customXml" Target="../ink/ink83.xml"/><Relationship Id="rId88" Type="http://schemas.openxmlformats.org/officeDocument/2006/relationships/image" Target="NULL"/><Relationship Id="rId91" Type="http://schemas.openxmlformats.org/officeDocument/2006/relationships/customXml" Target="../ink/ink87.xml"/><Relationship Id="rId9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66.xml"/><Relationship Id="rId57" Type="http://schemas.openxmlformats.org/officeDocument/2006/relationships/customXml" Target="../ink/ink70.xml"/><Relationship Id="rId106" Type="http://schemas.openxmlformats.org/officeDocument/2006/relationships/image" Target="../media/image63.emf"/><Relationship Id="rId10" Type="http://schemas.openxmlformats.org/officeDocument/2006/relationships/image" Target="NULL"/><Relationship Id="rId31" Type="http://schemas.openxmlformats.org/officeDocument/2006/relationships/customXml" Target="../ink/ink58.xm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74.xml"/><Relationship Id="rId73" Type="http://schemas.openxmlformats.org/officeDocument/2006/relationships/customXml" Target="../ink/ink78.xml"/><Relationship Id="rId78" Type="http://schemas.openxmlformats.org/officeDocument/2006/relationships/image" Target="NULL"/><Relationship Id="rId81" Type="http://schemas.openxmlformats.org/officeDocument/2006/relationships/customXml" Target="../ink/ink82.xml"/><Relationship Id="rId86" Type="http://schemas.openxmlformats.org/officeDocument/2006/relationships/image" Target="NULL"/><Relationship Id="rId94" Type="http://schemas.openxmlformats.org/officeDocument/2006/relationships/image" Target="../media/image57.emf"/><Relationship Id="rId99" Type="http://schemas.openxmlformats.org/officeDocument/2006/relationships/customXml" Target="../ink/ink91.xml"/><Relationship Id="rId101" Type="http://schemas.openxmlformats.org/officeDocument/2006/relationships/customXml" Target="../ink/ink92.xml"/><Relationship Id="rId4" Type="http://schemas.openxmlformats.org/officeDocument/2006/relationships/image" Target="NULL"/><Relationship Id="rId9" Type="http://schemas.openxmlformats.org/officeDocument/2006/relationships/customXml" Target="../ink/ink47.xml"/><Relationship Id="rId13" Type="http://schemas.openxmlformats.org/officeDocument/2006/relationships/customXml" Target="../ink/ink49.xml"/><Relationship Id="rId18" Type="http://schemas.openxmlformats.org/officeDocument/2006/relationships/image" Target="NULL"/><Relationship Id="rId39" Type="http://schemas.openxmlformats.org/officeDocument/2006/relationships/customXml" Target="../ink/ink62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69.xml"/><Relationship Id="rId76" Type="http://schemas.openxmlformats.org/officeDocument/2006/relationships/image" Target="NULL"/><Relationship Id="rId97" Type="http://schemas.openxmlformats.org/officeDocument/2006/relationships/customXml" Target="../ink/ink90.xml"/><Relationship Id="rId104" Type="http://schemas.openxmlformats.org/officeDocument/2006/relationships/image" Target="../media/image62.emf"/><Relationship Id="rId7" Type="http://schemas.openxmlformats.org/officeDocument/2006/relationships/customXml" Target="../ink/ink46.xml"/><Relationship Id="rId71" Type="http://schemas.openxmlformats.org/officeDocument/2006/relationships/customXml" Target="../ink/ink77.xml"/><Relationship Id="rId92" Type="http://schemas.openxmlformats.org/officeDocument/2006/relationships/image" Target="../media/image56.emf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57.xml"/><Relationship Id="rId24" Type="http://schemas.openxmlformats.org/officeDocument/2006/relationships/image" Target="NULL"/><Relationship Id="rId40" Type="http://schemas.openxmlformats.org/officeDocument/2006/relationships/image" Target="NULL"/><Relationship Id="rId66" Type="http://schemas.openxmlformats.org/officeDocument/2006/relationships/image" Target="NULL"/><Relationship Id="rId87" Type="http://schemas.openxmlformats.org/officeDocument/2006/relationships/customXml" Target="../ink/ink85.xml"/><Relationship Id="rId61" Type="http://schemas.openxmlformats.org/officeDocument/2006/relationships/customXml" Target="../ink/ink72.xml"/><Relationship Id="rId82" Type="http://schemas.openxmlformats.org/officeDocument/2006/relationships/image" Target="NULL"/><Relationship Id="rId19" Type="http://schemas.openxmlformats.org/officeDocument/2006/relationships/customXml" Target="../ink/ink52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60.xml"/><Relationship Id="rId56" Type="http://schemas.openxmlformats.org/officeDocument/2006/relationships/image" Target="NULL"/><Relationship Id="rId77" Type="http://schemas.openxmlformats.org/officeDocument/2006/relationships/customXml" Target="../ink/ink80.xml"/><Relationship Id="rId100" Type="http://schemas.openxmlformats.org/officeDocument/2006/relationships/image" Target="../media/image60.emf"/><Relationship Id="rId105" Type="http://schemas.openxmlformats.org/officeDocument/2006/relationships/customXml" Target="../ink/ink94.xml"/><Relationship Id="rId8" Type="http://schemas.openxmlformats.org/officeDocument/2006/relationships/image" Target="NULL"/><Relationship Id="rId51" Type="http://schemas.openxmlformats.org/officeDocument/2006/relationships/customXml" Target="../ink/ink67.xml"/><Relationship Id="rId72" Type="http://schemas.openxmlformats.org/officeDocument/2006/relationships/image" Target="NULL"/><Relationship Id="rId93" Type="http://schemas.openxmlformats.org/officeDocument/2006/relationships/customXml" Target="../ink/ink88.xml"/><Relationship Id="rId98" Type="http://schemas.openxmlformats.org/officeDocument/2006/relationships/image" Target="../media/image59.emf"/><Relationship Id="rId3" Type="http://schemas.openxmlformats.org/officeDocument/2006/relationships/customXml" Target="../ink/ink44.xml"/><Relationship Id="rId25" Type="http://schemas.openxmlformats.org/officeDocument/2006/relationships/customXml" Target="../ink/ink55.xml"/><Relationship Id="rId46" Type="http://schemas.openxmlformats.org/officeDocument/2006/relationships/image" Target="NULL"/><Relationship Id="rId67" Type="http://schemas.openxmlformats.org/officeDocument/2006/relationships/customXml" Target="../ink/ink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emf"/><Relationship Id="rId5" Type="http://schemas.openxmlformats.org/officeDocument/2006/relationships/customXml" Target="../ink/ink97.xml"/><Relationship Id="rId4" Type="http://schemas.openxmlformats.org/officeDocument/2006/relationships/image" Target="../media/image560.emf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2.xml"/><Relationship Id="rId21" Type="http://schemas.openxmlformats.org/officeDocument/2006/relationships/image" Target="../media/image285.emf"/><Relationship Id="rId42" Type="http://schemas.openxmlformats.org/officeDocument/2006/relationships/customXml" Target="../ink/ink121.xml"/><Relationship Id="rId63" Type="http://schemas.openxmlformats.org/officeDocument/2006/relationships/customXml" Target="../ink/ink139.xml"/><Relationship Id="rId84" Type="http://schemas.openxmlformats.org/officeDocument/2006/relationships/customXml" Target="../ink/ink158.xml"/><Relationship Id="rId159" Type="http://schemas.openxmlformats.org/officeDocument/2006/relationships/customXml" Target="../ink/ink197.xml"/><Relationship Id="rId170" Type="http://schemas.openxmlformats.org/officeDocument/2006/relationships/image" Target="../media/image341.emf"/><Relationship Id="rId191" Type="http://schemas.openxmlformats.org/officeDocument/2006/relationships/customXml" Target="../ink/ink213.xml"/><Relationship Id="rId205" Type="http://schemas.openxmlformats.org/officeDocument/2006/relationships/customXml" Target="../ink/ink220.xml"/><Relationship Id="rId226" Type="http://schemas.openxmlformats.org/officeDocument/2006/relationships/image" Target="../media/image373.emf"/><Relationship Id="rId247" Type="http://schemas.openxmlformats.org/officeDocument/2006/relationships/customXml" Target="../ink/ink241.xml"/><Relationship Id="rId107" Type="http://schemas.openxmlformats.org/officeDocument/2006/relationships/image" Target="../media/image333.emf"/><Relationship Id="rId11" Type="http://schemas.openxmlformats.org/officeDocument/2006/relationships/customXml" Target="../ink/ink101.xml"/><Relationship Id="rId32" Type="http://schemas.openxmlformats.org/officeDocument/2006/relationships/image" Target="../media/image3270.emf"/><Relationship Id="rId53" Type="http://schemas.openxmlformats.org/officeDocument/2006/relationships/customXml" Target="../ink/ink129.xml"/><Relationship Id="rId74" Type="http://schemas.openxmlformats.org/officeDocument/2006/relationships/customXml" Target="../ink/ink148.xml"/><Relationship Id="rId149" Type="http://schemas.openxmlformats.org/officeDocument/2006/relationships/customXml" Target="../ink/ink192.xml"/><Relationship Id="rId95" Type="http://schemas.openxmlformats.org/officeDocument/2006/relationships/customXml" Target="../ink/ink165.xml"/><Relationship Id="rId160" Type="http://schemas.openxmlformats.org/officeDocument/2006/relationships/image" Target="../media/image322.emf"/><Relationship Id="rId181" Type="http://schemas.openxmlformats.org/officeDocument/2006/relationships/customXml" Target="../ink/ink208.xml"/><Relationship Id="rId216" Type="http://schemas.openxmlformats.org/officeDocument/2006/relationships/image" Target="../media/image368.emf"/><Relationship Id="rId237" Type="http://schemas.openxmlformats.org/officeDocument/2006/relationships/customXml" Target="../ink/ink236.xml"/><Relationship Id="rId22" Type="http://schemas.openxmlformats.org/officeDocument/2006/relationships/customXml" Target="../ink/ink109.xml"/><Relationship Id="rId43" Type="http://schemas.openxmlformats.org/officeDocument/2006/relationships/customXml" Target="../ink/ink122.xml"/><Relationship Id="rId64" Type="http://schemas.openxmlformats.org/officeDocument/2006/relationships/image" Target="../media/image286.emf"/><Relationship Id="rId118" Type="http://schemas.openxmlformats.org/officeDocument/2006/relationships/image" Target="../media/image335.emf"/><Relationship Id="rId85" Type="http://schemas.openxmlformats.org/officeDocument/2006/relationships/customXml" Target="../ink/ink159.xml"/><Relationship Id="rId150" Type="http://schemas.openxmlformats.org/officeDocument/2006/relationships/image" Target="../media/image119.emf"/><Relationship Id="rId171" Type="http://schemas.openxmlformats.org/officeDocument/2006/relationships/customXml" Target="../ink/ink203.xml"/><Relationship Id="rId192" Type="http://schemas.openxmlformats.org/officeDocument/2006/relationships/image" Target="../media/image356.emf"/><Relationship Id="rId206" Type="http://schemas.openxmlformats.org/officeDocument/2006/relationships/image" Target="../media/image363.emf"/><Relationship Id="rId227" Type="http://schemas.openxmlformats.org/officeDocument/2006/relationships/customXml" Target="../ink/ink231.xml"/><Relationship Id="rId248" Type="http://schemas.openxmlformats.org/officeDocument/2006/relationships/image" Target="../media/image384.emf"/><Relationship Id="rId12" Type="http://schemas.openxmlformats.org/officeDocument/2006/relationships/image" Target="../media/image300.emf"/><Relationship Id="rId33" Type="http://schemas.openxmlformats.org/officeDocument/2006/relationships/customXml" Target="../ink/ink115.xml"/><Relationship Id="rId108" Type="http://schemas.openxmlformats.org/officeDocument/2006/relationships/customXml" Target="../ink/ink175.xml"/><Relationship Id="rId54" Type="http://schemas.openxmlformats.org/officeDocument/2006/relationships/customXml" Target="../ink/ink130.xml"/><Relationship Id="rId75" Type="http://schemas.openxmlformats.org/officeDocument/2006/relationships/customXml" Target="../ink/ink149.xml"/><Relationship Id="rId96" Type="http://schemas.openxmlformats.org/officeDocument/2006/relationships/image" Target="../media/image332.emf"/><Relationship Id="rId140" Type="http://schemas.openxmlformats.org/officeDocument/2006/relationships/image" Target="../media/image343.emf"/><Relationship Id="rId161" Type="http://schemas.openxmlformats.org/officeDocument/2006/relationships/customXml" Target="../ink/ink198.xml"/><Relationship Id="rId182" Type="http://schemas.openxmlformats.org/officeDocument/2006/relationships/image" Target="../media/image351.emf"/><Relationship Id="rId217" Type="http://schemas.openxmlformats.org/officeDocument/2006/relationships/customXml" Target="../ink/ink226.xml"/><Relationship Id="rId6" Type="http://schemas.openxmlformats.org/officeDocument/2006/relationships/image" Target="../media/image282.emf"/><Relationship Id="rId238" Type="http://schemas.openxmlformats.org/officeDocument/2006/relationships/image" Target="../media/image379.emf"/><Relationship Id="rId23" Type="http://schemas.openxmlformats.org/officeDocument/2006/relationships/customXml" Target="../ink/ink110.xml"/><Relationship Id="rId119" Type="http://schemas.openxmlformats.org/officeDocument/2006/relationships/customXml" Target="../ink/ink183.xml"/><Relationship Id="rId44" Type="http://schemas.openxmlformats.org/officeDocument/2006/relationships/image" Target="../media/image307.emf"/><Relationship Id="rId65" Type="http://schemas.openxmlformats.org/officeDocument/2006/relationships/customXml" Target="../ink/ink140.xml"/><Relationship Id="rId86" Type="http://schemas.openxmlformats.org/officeDocument/2006/relationships/customXml" Target="../ink/ink160.xml"/><Relationship Id="rId151" Type="http://schemas.openxmlformats.org/officeDocument/2006/relationships/customXml" Target="../ink/ink193.xml"/><Relationship Id="rId172" Type="http://schemas.openxmlformats.org/officeDocument/2006/relationships/image" Target="../media/image342.emf"/><Relationship Id="rId193" Type="http://schemas.openxmlformats.org/officeDocument/2006/relationships/customXml" Target="../ink/ink214.xml"/><Relationship Id="rId207" Type="http://schemas.openxmlformats.org/officeDocument/2006/relationships/customXml" Target="../ink/ink221.xml"/><Relationship Id="rId228" Type="http://schemas.openxmlformats.org/officeDocument/2006/relationships/image" Target="../media/image374.emf"/><Relationship Id="rId249" Type="http://schemas.openxmlformats.org/officeDocument/2006/relationships/customXml" Target="../ink/ink242.xml"/><Relationship Id="rId13" Type="http://schemas.openxmlformats.org/officeDocument/2006/relationships/customXml" Target="../ink/ink102.xml"/><Relationship Id="rId109" Type="http://schemas.openxmlformats.org/officeDocument/2006/relationships/customXml" Target="../ink/ink176.xml"/><Relationship Id="rId34" Type="http://schemas.openxmlformats.org/officeDocument/2006/relationships/image" Target="../media/image309.emf"/><Relationship Id="rId55" Type="http://schemas.openxmlformats.org/officeDocument/2006/relationships/customXml" Target="../ink/ink131.xml"/><Relationship Id="rId76" Type="http://schemas.openxmlformats.org/officeDocument/2006/relationships/customXml" Target="../ink/ink150.xml"/><Relationship Id="rId97" Type="http://schemas.openxmlformats.org/officeDocument/2006/relationships/customXml" Target="../ink/ink166.xml"/><Relationship Id="rId120" Type="http://schemas.openxmlformats.org/officeDocument/2006/relationships/image" Target="../media/image336.emf"/><Relationship Id="rId141" Type="http://schemas.openxmlformats.org/officeDocument/2006/relationships/customXml" Target="../ink/ink188.xml"/><Relationship Id="rId7" Type="http://schemas.openxmlformats.org/officeDocument/2006/relationships/customXml" Target="../ink/ink99.xml"/><Relationship Id="rId162" Type="http://schemas.openxmlformats.org/officeDocument/2006/relationships/image" Target="../media/image329.emf"/><Relationship Id="rId183" Type="http://schemas.openxmlformats.org/officeDocument/2006/relationships/customXml" Target="../ink/ink209.xml"/><Relationship Id="rId218" Type="http://schemas.openxmlformats.org/officeDocument/2006/relationships/image" Target="../media/image369.emf"/><Relationship Id="rId239" Type="http://schemas.openxmlformats.org/officeDocument/2006/relationships/customXml" Target="../ink/ink237.xml"/><Relationship Id="rId250" Type="http://schemas.openxmlformats.org/officeDocument/2006/relationships/image" Target="../media/image385.emf"/><Relationship Id="rId24" Type="http://schemas.openxmlformats.org/officeDocument/2006/relationships/image" Target="../media/image288.emf"/><Relationship Id="rId45" Type="http://schemas.openxmlformats.org/officeDocument/2006/relationships/customXml" Target="../ink/ink123.xml"/><Relationship Id="rId66" Type="http://schemas.openxmlformats.org/officeDocument/2006/relationships/image" Target="../media/image295.emf"/><Relationship Id="rId87" Type="http://schemas.openxmlformats.org/officeDocument/2006/relationships/customXml" Target="../ink/ink161.xml"/><Relationship Id="rId110" Type="http://schemas.openxmlformats.org/officeDocument/2006/relationships/customXml" Target="../ink/ink177.xml"/><Relationship Id="rId152" Type="http://schemas.openxmlformats.org/officeDocument/2006/relationships/image" Target="../media/image213.emf"/><Relationship Id="rId173" Type="http://schemas.openxmlformats.org/officeDocument/2006/relationships/customXml" Target="../ink/ink204.xml"/><Relationship Id="rId194" Type="http://schemas.openxmlformats.org/officeDocument/2006/relationships/image" Target="../media/image357.emf"/><Relationship Id="rId208" Type="http://schemas.openxmlformats.org/officeDocument/2006/relationships/image" Target="../media/image364.emf"/><Relationship Id="rId229" Type="http://schemas.openxmlformats.org/officeDocument/2006/relationships/customXml" Target="../ink/ink232.xml"/><Relationship Id="rId240" Type="http://schemas.openxmlformats.org/officeDocument/2006/relationships/image" Target="../media/image380.emf"/><Relationship Id="rId14" Type="http://schemas.openxmlformats.org/officeDocument/2006/relationships/image" Target="../media/image289.emf"/><Relationship Id="rId35" Type="http://schemas.openxmlformats.org/officeDocument/2006/relationships/customXml" Target="../ink/ink116.xml"/><Relationship Id="rId56" Type="http://schemas.openxmlformats.org/officeDocument/2006/relationships/customXml" Target="../ink/ink132.xml"/><Relationship Id="rId77" Type="http://schemas.openxmlformats.org/officeDocument/2006/relationships/customXml" Target="../ink/ink151.xml"/><Relationship Id="rId100" Type="http://schemas.openxmlformats.org/officeDocument/2006/relationships/customXml" Target="../ink/ink169.xml"/><Relationship Id="rId8" Type="http://schemas.openxmlformats.org/officeDocument/2006/relationships/image" Target="../media/image284.emf"/><Relationship Id="rId98" Type="http://schemas.openxmlformats.org/officeDocument/2006/relationships/customXml" Target="../ink/ink167.xml"/><Relationship Id="rId121" Type="http://schemas.openxmlformats.org/officeDocument/2006/relationships/customXml" Target="../ink/ink184.xml"/><Relationship Id="rId142" Type="http://schemas.openxmlformats.org/officeDocument/2006/relationships/image" Target="../media/image344.emf"/><Relationship Id="rId163" Type="http://schemas.openxmlformats.org/officeDocument/2006/relationships/customXml" Target="../ink/ink199.xml"/><Relationship Id="rId184" Type="http://schemas.openxmlformats.org/officeDocument/2006/relationships/image" Target="../media/image352.emf"/><Relationship Id="rId219" Type="http://schemas.openxmlformats.org/officeDocument/2006/relationships/customXml" Target="../ink/ink227.xml"/><Relationship Id="rId230" Type="http://schemas.openxmlformats.org/officeDocument/2006/relationships/image" Target="../media/image375.emf"/><Relationship Id="rId251" Type="http://schemas.openxmlformats.org/officeDocument/2006/relationships/customXml" Target="../ink/ink243.xml"/><Relationship Id="rId25" Type="http://schemas.openxmlformats.org/officeDocument/2006/relationships/customXml" Target="../ink/ink111.xml"/><Relationship Id="rId46" Type="http://schemas.openxmlformats.org/officeDocument/2006/relationships/image" Target="../media/image305.emf"/><Relationship Id="rId67" Type="http://schemas.openxmlformats.org/officeDocument/2006/relationships/customXml" Target="../ink/ink141.xml"/><Relationship Id="rId88" Type="http://schemas.openxmlformats.org/officeDocument/2006/relationships/customXml" Target="../ink/ink162.xml"/><Relationship Id="rId111" Type="http://schemas.openxmlformats.org/officeDocument/2006/relationships/customXml" Target="../ink/ink178.xml"/><Relationship Id="rId153" Type="http://schemas.openxmlformats.org/officeDocument/2006/relationships/customXml" Target="../ink/ink194.xml"/><Relationship Id="rId174" Type="http://schemas.openxmlformats.org/officeDocument/2006/relationships/image" Target="../media/image347.emf"/><Relationship Id="rId195" Type="http://schemas.openxmlformats.org/officeDocument/2006/relationships/customXml" Target="../ink/ink215.xml"/><Relationship Id="rId209" Type="http://schemas.openxmlformats.org/officeDocument/2006/relationships/customXml" Target="../ink/ink222.xml"/><Relationship Id="rId190" Type="http://schemas.openxmlformats.org/officeDocument/2006/relationships/image" Target="../media/image355.emf"/><Relationship Id="rId204" Type="http://schemas.openxmlformats.org/officeDocument/2006/relationships/image" Target="../media/image362.emf"/><Relationship Id="rId220" Type="http://schemas.openxmlformats.org/officeDocument/2006/relationships/image" Target="../media/image370.emf"/><Relationship Id="rId225" Type="http://schemas.openxmlformats.org/officeDocument/2006/relationships/customXml" Target="../ink/ink230.xml"/><Relationship Id="rId241" Type="http://schemas.openxmlformats.org/officeDocument/2006/relationships/customXml" Target="../ink/ink238.xml"/><Relationship Id="rId246" Type="http://schemas.openxmlformats.org/officeDocument/2006/relationships/image" Target="../media/image383.emf"/><Relationship Id="rId15" Type="http://schemas.openxmlformats.org/officeDocument/2006/relationships/customXml" Target="../ink/ink103.xml"/><Relationship Id="rId36" Type="http://schemas.openxmlformats.org/officeDocument/2006/relationships/image" Target="../media/image328.emf"/><Relationship Id="rId57" Type="http://schemas.openxmlformats.org/officeDocument/2006/relationships/customXml" Target="../ink/ink133.xml"/><Relationship Id="rId106" Type="http://schemas.openxmlformats.org/officeDocument/2006/relationships/customXml" Target="../ink/ink174.xml"/><Relationship Id="rId10" Type="http://schemas.openxmlformats.org/officeDocument/2006/relationships/image" Target="../media/image308.emf"/><Relationship Id="rId31" Type="http://schemas.openxmlformats.org/officeDocument/2006/relationships/customXml" Target="../ink/ink114.xml"/><Relationship Id="rId52" Type="http://schemas.openxmlformats.org/officeDocument/2006/relationships/customXml" Target="../ink/ink128.xml"/><Relationship Id="rId73" Type="http://schemas.openxmlformats.org/officeDocument/2006/relationships/customXml" Target="../ink/ink147.xml"/><Relationship Id="rId78" Type="http://schemas.openxmlformats.org/officeDocument/2006/relationships/customXml" Target="../ink/ink152.xml"/><Relationship Id="rId94" Type="http://schemas.openxmlformats.org/officeDocument/2006/relationships/image" Target="../media/image331.emf"/><Relationship Id="rId99" Type="http://schemas.openxmlformats.org/officeDocument/2006/relationships/customXml" Target="../ink/ink168.xml"/><Relationship Id="rId101" Type="http://schemas.openxmlformats.org/officeDocument/2006/relationships/customXml" Target="../ink/ink170.xml"/><Relationship Id="rId122" Type="http://schemas.openxmlformats.org/officeDocument/2006/relationships/image" Target="../media/image337.emf"/><Relationship Id="rId143" Type="http://schemas.openxmlformats.org/officeDocument/2006/relationships/customXml" Target="../ink/ink189.xml"/><Relationship Id="rId148" Type="http://schemas.openxmlformats.org/officeDocument/2006/relationships/image" Target="../media/image118.emf"/><Relationship Id="rId164" Type="http://schemas.openxmlformats.org/officeDocument/2006/relationships/image" Target="../media/image338.emf"/><Relationship Id="rId169" Type="http://schemas.openxmlformats.org/officeDocument/2006/relationships/customXml" Target="../ink/ink202.xml"/><Relationship Id="rId185" Type="http://schemas.openxmlformats.org/officeDocument/2006/relationships/customXml" Target="../ink/ink210.xml"/><Relationship Id="rId9" Type="http://schemas.openxmlformats.org/officeDocument/2006/relationships/customXml" Target="../ink/ink100.xml"/><Relationship Id="rId180" Type="http://schemas.openxmlformats.org/officeDocument/2006/relationships/image" Target="../media/image350.emf"/><Relationship Id="rId210" Type="http://schemas.openxmlformats.org/officeDocument/2006/relationships/image" Target="../media/image365.emf"/><Relationship Id="rId215" Type="http://schemas.openxmlformats.org/officeDocument/2006/relationships/customXml" Target="../ink/ink225.xml"/><Relationship Id="rId236" Type="http://schemas.openxmlformats.org/officeDocument/2006/relationships/image" Target="../media/image378.emf"/><Relationship Id="rId26" Type="http://schemas.openxmlformats.org/officeDocument/2006/relationships/image" Target="../media/image3250.emf"/><Relationship Id="rId231" Type="http://schemas.openxmlformats.org/officeDocument/2006/relationships/customXml" Target="../ink/ink233.xml"/><Relationship Id="rId252" Type="http://schemas.openxmlformats.org/officeDocument/2006/relationships/image" Target="../media/image386.emf"/><Relationship Id="rId47" Type="http://schemas.openxmlformats.org/officeDocument/2006/relationships/customXml" Target="../ink/ink124.xml"/><Relationship Id="rId68" Type="http://schemas.openxmlformats.org/officeDocument/2006/relationships/customXml" Target="../ink/ink142.xml"/><Relationship Id="rId89" Type="http://schemas.openxmlformats.org/officeDocument/2006/relationships/customXml" Target="../ink/ink163.xml"/><Relationship Id="rId112" Type="http://schemas.openxmlformats.org/officeDocument/2006/relationships/customXml" Target="../ink/ink179.xml"/><Relationship Id="rId154" Type="http://schemas.openxmlformats.org/officeDocument/2006/relationships/image" Target="../media/image214.emf"/><Relationship Id="rId175" Type="http://schemas.openxmlformats.org/officeDocument/2006/relationships/customXml" Target="../ink/ink205.xml"/><Relationship Id="rId196" Type="http://schemas.openxmlformats.org/officeDocument/2006/relationships/image" Target="../media/image358.emf"/><Relationship Id="rId200" Type="http://schemas.openxmlformats.org/officeDocument/2006/relationships/image" Target="../media/image360.emf"/><Relationship Id="rId16" Type="http://schemas.openxmlformats.org/officeDocument/2006/relationships/customXml" Target="../ink/ink104.xml"/><Relationship Id="rId221" Type="http://schemas.openxmlformats.org/officeDocument/2006/relationships/customXml" Target="../ink/ink228.xml"/><Relationship Id="rId242" Type="http://schemas.openxmlformats.org/officeDocument/2006/relationships/image" Target="../media/image381.emf"/><Relationship Id="rId37" Type="http://schemas.openxmlformats.org/officeDocument/2006/relationships/customXml" Target="../ink/ink117.xml"/><Relationship Id="rId58" Type="http://schemas.openxmlformats.org/officeDocument/2006/relationships/customXml" Target="../ink/ink134.xml"/><Relationship Id="rId79" Type="http://schemas.openxmlformats.org/officeDocument/2006/relationships/customXml" Target="../ink/ink153.xml"/><Relationship Id="rId102" Type="http://schemas.openxmlformats.org/officeDocument/2006/relationships/customXml" Target="../ink/ink171.xml"/><Relationship Id="rId123" Type="http://schemas.openxmlformats.org/officeDocument/2006/relationships/customXml" Target="../ink/ink185.xml"/><Relationship Id="rId144" Type="http://schemas.openxmlformats.org/officeDocument/2006/relationships/image" Target="../media/image345.emf"/><Relationship Id="rId165" Type="http://schemas.openxmlformats.org/officeDocument/2006/relationships/customXml" Target="../ink/ink200.xml"/><Relationship Id="rId186" Type="http://schemas.openxmlformats.org/officeDocument/2006/relationships/image" Target="../media/image353.emf"/><Relationship Id="rId211" Type="http://schemas.openxmlformats.org/officeDocument/2006/relationships/customXml" Target="../ink/ink223.xml"/><Relationship Id="rId232" Type="http://schemas.openxmlformats.org/officeDocument/2006/relationships/image" Target="../media/image376.emf"/><Relationship Id="rId253" Type="http://schemas.openxmlformats.org/officeDocument/2006/relationships/customXml" Target="../ink/ink244.xml"/><Relationship Id="rId27" Type="http://schemas.openxmlformats.org/officeDocument/2006/relationships/customXml" Target="../ink/ink112.xml"/><Relationship Id="rId48" Type="http://schemas.openxmlformats.org/officeDocument/2006/relationships/customXml" Target="../ink/ink125.xml"/><Relationship Id="rId69" Type="http://schemas.openxmlformats.org/officeDocument/2006/relationships/customXml" Target="../ink/ink143.xml"/><Relationship Id="rId113" Type="http://schemas.openxmlformats.org/officeDocument/2006/relationships/customXml" Target="../ink/ink180.xml"/><Relationship Id="rId80" Type="http://schemas.openxmlformats.org/officeDocument/2006/relationships/customXml" Target="../ink/ink154.xml"/><Relationship Id="rId155" Type="http://schemas.openxmlformats.org/officeDocument/2006/relationships/customXml" Target="../ink/ink195.xml"/><Relationship Id="rId176" Type="http://schemas.openxmlformats.org/officeDocument/2006/relationships/image" Target="../media/image348.emf"/><Relationship Id="rId197" Type="http://schemas.openxmlformats.org/officeDocument/2006/relationships/customXml" Target="../ink/ink216.xml"/><Relationship Id="rId201" Type="http://schemas.openxmlformats.org/officeDocument/2006/relationships/customXml" Target="../ink/ink218.xml"/><Relationship Id="rId222" Type="http://schemas.openxmlformats.org/officeDocument/2006/relationships/image" Target="../media/image371.emf"/><Relationship Id="rId243" Type="http://schemas.openxmlformats.org/officeDocument/2006/relationships/customXml" Target="../ink/ink239.xml"/><Relationship Id="rId17" Type="http://schemas.openxmlformats.org/officeDocument/2006/relationships/customXml" Target="../ink/ink105.xml"/><Relationship Id="rId38" Type="http://schemas.openxmlformats.org/officeDocument/2006/relationships/image" Target="../media/image306.emf"/><Relationship Id="rId59" Type="http://schemas.openxmlformats.org/officeDocument/2006/relationships/customXml" Target="../ink/ink135.xml"/><Relationship Id="rId103" Type="http://schemas.openxmlformats.org/officeDocument/2006/relationships/customXml" Target="../ink/ink172.xml"/><Relationship Id="rId124" Type="http://schemas.openxmlformats.org/officeDocument/2006/relationships/customXml" Target="../ink/ink186.xml"/><Relationship Id="rId70" Type="http://schemas.openxmlformats.org/officeDocument/2006/relationships/customXml" Target="../ink/ink144.xml"/><Relationship Id="rId145" Type="http://schemas.openxmlformats.org/officeDocument/2006/relationships/customXml" Target="../ink/ink190.xml"/><Relationship Id="rId166" Type="http://schemas.openxmlformats.org/officeDocument/2006/relationships/image" Target="../media/image339.emf"/><Relationship Id="rId187" Type="http://schemas.openxmlformats.org/officeDocument/2006/relationships/customXml" Target="../ink/ink211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366.emf"/><Relationship Id="rId233" Type="http://schemas.openxmlformats.org/officeDocument/2006/relationships/customXml" Target="../ink/ink234.xml"/><Relationship Id="rId254" Type="http://schemas.openxmlformats.org/officeDocument/2006/relationships/image" Target="../media/image387.emf"/><Relationship Id="rId28" Type="http://schemas.openxmlformats.org/officeDocument/2006/relationships/image" Target="../media/image287.emf"/><Relationship Id="rId49" Type="http://schemas.openxmlformats.org/officeDocument/2006/relationships/customXml" Target="../ink/ink126.xml"/><Relationship Id="rId114" Type="http://schemas.openxmlformats.org/officeDocument/2006/relationships/image" Target="../media/image301.emf"/><Relationship Id="rId60" Type="http://schemas.openxmlformats.org/officeDocument/2006/relationships/customXml" Target="../ink/ink136.xml"/><Relationship Id="rId81" Type="http://schemas.openxmlformats.org/officeDocument/2006/relationships/customXml" Target="../ink/ink155.xml"/><Relationship Id="rId156" Type="http://schemas.openxmlformats.org/officeDocument/2006/relationships/image" Target="../media/image219.emf"/><Relationship Id="rId177" Type="http://schemas.openxmlformats.org/officeDocument/2006/relationships/customXml" Target="../ink/ink206.xml"/><Relationship Id="rId198" Type="http://schemas.openxmlformats.org/officeDocument/2006/relationships/image" Target="../media/image359.emf"/><Relationship Id="rId202" Type="http://schemas.openxmlformats.org/officeDocument/2006/relationships/image" Target="../media/image361.emf"/><Relationship Id="rId223" Type="http://schemas.openxmlformats.org/officeDocument/2006/relationships/customXml" Target="../ink/ink229.xml"/><Relationship Id="rId244" Type="http://schemas.openxmlformats.org/officeDocument/2006/relationships/image" Target="../media/image382.emf"/><Relationship Id="rId18" Type="http://schemas.openxmlformats.org/officeDocument/2006/relationships/customXml" Target="../ink/ink106.xml"/><Relationship Id="rId39" Type="http://schemas.openxmlformats.org/officeDocument/2006/relationships/customXml" Target="../ink/ink118.xml"/><Relationship Id="rId50" Type="http://schemas.openxmlformats.org/officeDocument/2006/relationships/image" Target="../media/image299.emf"/><Relationship Id="rId104" Type="http://schemas.openxmlformats.org/officeDocument/2006/relationships/customXml" Target="../ink/ink173.xml"/><Relationship Id="rId125" Type="http://schemas.openxmlformats.org/officeDocument/2006/relationships/customXml" Target="../ink/ink187.xml"/><Relationship Id="rId146" Type="http://schemas.openxmlformats.org/officeDocument/2006/relationships/image" Target="../media/image346.emf"/><Relationship Id="rId167" Type="http://schemas.openxmlformats.org/officeDocument/2006/relationships/customXml" Target="../ink/ink201.xml"/><Relationship Id="rId188" Type="http://schemas.openxmlformats.org/officeDocument/2006/relationships/image" Target="../media/image354.emf"/><Relationship Id="rId71" Type="http://schemas.openxmlformats.org/officeDocument/2006/relationships/customXml" Target="../ink/ink145.xml"/><Relationship Id="rId92" Type="http://schemas.openxmlformats.org/officeDocument/2006/relationships/image" Target="../media/image330.emf"/><Relationship Id="rId213" Type="http://schemas.openxmlformats.org/officeDocument/2006/relationships/customXml" Target="../ink/ink224.xml"/><Relationship Id="rId234" Type="http://schemas.openxmlformats.org/officeDocument/2006/relationships/image" Target="../media/image377.emf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13.xml"/><Relationship Id="rId255" Type="http://schemas.openxmlformats.org/officeDocument/2006/relationships/customXml" Target="../ink/ink245.xml"/><Relationship Id="rId40" Type="http://schemas.openxmlformats.org/officeDocument/2006/relationships/customXml" Target="../ink/ink119.xml"/><Relationship Id="rId115" Type="http://schemas.openxmlformats.org/officeDocument/2006/relationships/customXml" Target="../ink/ink181.xml"/><Relationship Id="rId157" Type="http://schemas.openxmlformats.org/officeDocument/2006/relationships/customXml" Target="../ink/ink196.xml"/><Relationship Id="rId178" Type="http://schemas.openxmlformats.org/officeDocument/2006/relationships/image" Target="../media/image349.emf"/><Relationship Id="rId61" Type="http://schemas.openxmlformats.org/officeDocument/2006/relationships/customXml" Target="../ink/ink137.xml"/><Relationship Id="rId82" Type="http://schemas.openxmlformats.org/officeDocument/2006/relationships/customXml" Target="../ink/ink156.xml"/><Relationship Id="rId199" Type="http://schemas.openxmlformats.org/officeDocument/2006/relationships/customXml" Target="../ink/ink217.xml"/><Relationship Id="rId203" Type="http://schemas.openxmlformats.org/officeDocument/2006/relationships/customXml" Target="../ink/ink219.xml"/><Relationship Id="rId19" Type="http://schemas.openxmlformats.org/officeDocument/2006/relationships/customXml" Target="../ink/ink107.xml"/><Relationship Id="rId224" Type="http://schemas.openxmlformats.org/officeDocument/2006/relationships/image" Target="../media/image372.emf"/><Relationship Id="rId245" Type="http://schemas.openxmlformats.org/officeDocument/2006/relationships/customXml" Target="../ink/ink240.xml"/><Relationship Id="rId30" Type="http://schemas.openxmlformats.org/officeDocument/2006/relationships/image" Target="../media/image3260.emf"/><Relationship Id="rId105" Type="http://schemas.openxmlformats.org/officeDocument/2006/relationships/image" Target="../media/image310.emf"/><Relationship Id="rId147" Type="http://schemas.openxmlformats.org/officeDocument/2006/relationships/customXml" Target="../ink/ink191.xml"/><Relationship Id="rId168" Type="http://schemas.openxmlformats.org/officeDocument/2006/relationships/image" Target="../media/image340.emf"/><Relationship Id="rId51" Type="http://schemas.openxmlformats.org/officeDocument/2006/relationships/customXml" Target="../ink/ink127.xml"/><Relationship Id="rId72" Type="http://schemas.openxmlformats.org/officeDocument/2006/relationships/customXml" Target="../ink/ink146.xml"/><Relationship Id="rId93" Type="http://schemas.openxmlformats.org/officeDocument/2006/relationships/customXml" Target="../ink/ink164.xml"/><Relationship Id="rId189" Type="http://schemas.openxmlformats.org/officeDocument/2006/relationships/customXml" Target="../ink/ink212.xml"/><Relationship Id="rId3" Type="http://schemas.openxmlformats.org/officeDocument/2006/relationships/customXml" Target="../ink/ink98.xml"/><Relationship Id="rId214" Type="http://schemas.openxmlformats.org/officeDocument/2006/relationships/image" Target="../media/image367.emf"/><Relationship Id="rId235" Type="http://schemas.openxmlformats.org/officeDocument/2006/relationships/customXml" Target="../ink/ink235.xml"/><Relationship Id="rId256" Type="http://schemas.openxmlformats.org/officeDocument/2006/relationships/image" Target="../media/image388.emf"/><Relationship Id="rId116" Type="http://schemas.openxmlformats.org/officeDocument/2006/relationships/image" Target="../media/image334.emf"/><Relationship Id="rId158" Type="http://schemas.openxmlformats.org/officeDocument/2006/relationships/image" Target="../media/image278.emf"/><Relationship Id="rId20" Type="http://schemas.openxmlformats.org/officeDocument/2006/relationships/customXml" Target="../ink/ink108.xml"/><Relationship Id="rId41" Type="http://schemas.openxmlformats.org/officeDocument/2006/relationships/customXml" Target="../ink/ink120.xml"/><Relationship Id="rId62" Type="http://schemas.openxmlformats.org/officeDocument/2006/relationships/customXml" Target="../ink/ink138.xml"/><Relationship Id="rId83" Type="http://schemas.openxmlformats.org/officeDocument/2006/relationships/customXml" Target="../ink/ink157.xml"/><Relationship Id="rId179" Type="http://schemas.openxmlformats.org/officeDocument/2006/relationships/customXml" Target="../ink/ink207.xml"/></Relationships>
</file>

<file path=ppt/slides/_rels/slide7.xml.rels><?xml version="1.0" encoding="UTF-8" standalone="yes"?>
<Relationships xmlns="http://schemas.openxmlformats.org/package/2006/relationships"><Relationship Id="rId299" Type="http://schemas.openxmlformats.org/officeDocument/2006/relationships/customXml" Target="../ink/ink375.xml"/><Relationship Id="rId303" Type="http://schemas.openxmlformats.org/officeDocument/2006/relationships/customXml" Target="../ink/ink377.xml"/><Relationship Id="rId21" Type="http://schemas.openxmlformats.org/officeDocument/2006/relationships/image" Target="../media/image285.emf"/><Relationship Id="rId138" Type="http://schemas.openxmlformats.org/officeDocument/2006/relationships/image" Target="../media/image3630.emf"/><Relationship Id="rId159" Type="http://schemas.openxmlformats.org/officeDocument/2006/relationships/image" Target="../media/image3700.emf"/><Relationship Id="rId324" Type="http://schemas.openxmlformats.org/officeDocument/2006/relationships/image" Target="../media/image443.emf"/><Relationship Id="rId170" Type="http://schemas.openxmlformats.org/officeDocument/2006/relationships/customXml" Target="../ink/ink300.xml"/><Relationship Id="rId191" Type="http://schemas.openxmlformats.org/officeDocument/2006/relationships/customXml" Target="../ink/ink314.xml"/><Relationship Id="rId205" Type="http://schemas.openxmlformats.org/officeDocument/2006/relationships/customXml" Target="../ink/ink327.xml"/><Relationship Id="rId226" Type="http://schemas.openxmlformats.org/officeDocument/2006/relationships/image" Target="../media/image394.emf"/><Relationship Id="rId247" Type="http://schemas.openxmlformats.org/officeDocument/2006/relationships/customXml" Target="../ink/ink349.xml"/><Relationship Id="rId268" Type="http://schemas.openxmlformats.org/officeDocument/2006/relationships/image" Target="../media/image415.emf"/><Relationship Id="rId289" Type="http://schemas.openxmlformats.org/officeDocument/2006/relationships/customXml" Target="../ink/ink370.xml"/><Relationship Id="rId11" Type="http://schemas.openxmlformats.org/officeDocument/2006/relationships/customXml" Target="../ink/ink249.xml"/><Relationship Id="rId32" Type="http://schemas.openxmlformats.org/officeDocument/2006/relationships/customXml" Target="../ink/ink258.xml"/><Relationship Id="rId53" Type="http://schemas.openxmlformats.org/officeDocument/2006/relationships/customXml" Target="../ink/ink262.xml"/><Relationship Id="rId149" Type="http://schemas.openxmlformats.org/officeDocument/2006/relationships/customXml" Target="../ink/ink284.xml"/><Relationship Id="rId314" Type="http://schemas.openxmlformats.org/officeDocument/2006/relationships/image" Target="../media/image438.emf"/><Relationship Id="rId95" Type="http://schemas.openxmlformats.org/officeDocument/2006/relationships/customXml" Target="../ink/ink270.xml"/><Relationship Id="rId160" Type="http://schemas.openxmlformats.org/officeDocument/2006/relationships/customXml" Target="../ink/ink293.xml"/><Relationship Id="rId181" Type="http://schemas.openxmlformats.org/officeDocument/2006/relationships/customXml" Target="../ink/ink306.xml"/><Relationship Id="rId216" Type="http://schemas.openxmlformats.org/officeDocument/2006/relationships/image" Target="../media/image389.emf"/><Relationship Id="rId237" Type="http://schemas.openxmlformats.org/officeDocument/2006/relationships/customXml" Target="../ink/ink344.xml"/><Relationship Id="rId258" Type="http://schemas.openxmlformats.org/officeDocument/2006/relationships/image" Target="../media/image410.emf"/><Relationship Id="rId279" Type="http://schemas.openxmlformats.org/officeDocument/2006/relationships/customXml" Target="../ink/ink365.xml"/><Relationship Id="rId22" Type="http://schemas.openxmlformats.org/officeDocument/2006/relationships/customXml" Target="../ink/ink253.xml"/><Relationship Id="rId64" Type="http://schemas.openxmlformats.org/officeDocument/2006/relationships/image" Target="../media/image286.emf"/><Relationship Id="rId139" Type="http://schemas.openxmlformats.org/officeDocument/2006/relationships/customXml" Target="../ink/ink279.xml"/><Relationship Id="rId290" Type="http://schemas.openxmlformats.org/officeDocument/2006/relationships/image" Target="../media/image426.emf"/><Relationship Id="rId304" Type="http://schemas.openxmlformats.org/officeDocument/2006/relationships/image" Target="../media/image433.emf"/><Relationship Id="rId325" Type="http://schemas.openxmlformats.org/officeDocument/2006/relationships/customXml" Target="../ink/ink388.xml"/><Relationship Id="rId150" Type="http://schemas.openxmlformats.org/officeDocument/2006/relationships/customXml" Target="../ink/ink285.xml"/><Relationship Id="rId171" Type="http://schemas.openxmlformats.org/officeDocument/2006/relationships/image" Target="../media/image3730.emf"/><Relationship Id="rId192" Type="http://schemas.openxmlformats.org/officeDocument/2006/relationships/customXml" Target="../ink/ink315.xml"/><Relationship Id="rId206" Type="http://schemas.openxmlformats.org/officeDocument/2006/relationships/customXml" Target="../ink/ink328.xml"/><Relationship Id="rId227" Type="http://schemas.openxmlformats.org/officeDocument/2006/relationships/customXml" Target="../ink/ink339.xml"/><Relationship Id="rId248" Type="http://schemas.openxmlformats.org/officeDocument/2006/relationships/image" Target="../media/image405.emf"/><Relationship Id="rId269" Type="http://schemas.openxmlformats.org/officeDocument/2006/relationships/customXml" Target="../ink/ink360.xml"/><Relationship Id="rId12" Type="http://schemas.openxmlformats.org/officeDocument/2006/relationships/customXml" Target="../ink/ink250.xml"/><Relationship Id="rId33" Type="http://schemas.openxmlformats.org/officeDocument/2006/relationships/customXml" Target="../ink/ink259.xml"/><Relationship Id="rId280" Type="http://schemas.openxmlformats.org/officeDocument/2006/relationships/image" Target="../media/image421.emf"/><Relationship Id="rId315" Type="http://schemas.openxmlformats.org/officeDocument/2006/relationships/customXml" Target="../ink/ink383.xml"/><Relationship Id="rId96" Type="http://schemas.openxmlformats.org/officeDocument/2006/relationships/customXml" Target="../ink/ink271.xml"/><Relationship Id="rId140" Type="http://schemas.openxmlformats.org/officeDocument/2006/relationships/image" Target="../media/image3640.emf"/><Relationship Id="rId161" Type="http://schemas.openxmlformats.org/officeDocument/2006/relationships/customXml" Target="../ink/ink294.xml"/><Relationship Id="rId182" Type="http://schemas.openxmlformats.org/officeDocument/2006/relationships/customXml" Target="../ink/ink307.xml"/><Relationship Id="rId217" Type="http://schemas.openxmlformats.org/officeDocument/2006/relationships/customXml" Target="../ink/ink334.xml"/><Relationship Id="rId6" Type="http://schemas.openxmlformats.org/officeDocument/2006/relationships/image" Target="../media/image282.emf"/><Relationship Id="rId238" Type="http://schemas.openxmlformats.org/officeDocument/2006/relationships/image" Target="../media/image400.emf"/><Relationship Id="rId259" Type="http://schemas.openxmlformats.org/officeDocument/2006/relationships/customXml" Target="../ink/ink355.xml"/><Relationship Id="rId270" Type="http://schemas.openxmlformats.org/officeDocument/2006/relationships/image" Target="../media/image416.emf"/><Relationship Id="rId291" Type="http://schemas.openxmlformats.org/officeDocument/2006/relationships/customXml" Target="../ink/ink371.xml"/><Relationship Id="rId305" Type="http://schemas.openxmlformats.org/officeDocument/2006/relationships/customXml" Target="../ink/ink378.xml"/><Relationship Id="rId326" Type="http://schemas.openxmlformats.org/officeDocument/2006/relationships/image" Target="../media/image50.png"/><Relationship Id="rId65" Type="http://schemas.openxmlformats.org/officeDocument/2006/relationships/customXml" Target="../ink/ink263.xml"/><Relationship Id="rId130" Type="http://schemas.openxmlformats.org/officeDocument/2006/relationships/image" Target="../media/image345.emf"/><Relationship Id="rId151" Type="http://schemas.openxmlformats.org/officeDocument/2006/relationships/customXml" Target="../ink/ink286.xml"/><Relationship Id="rId172" Type="http://schemas.openxmlformats.org/officeDocument/2006/relationships/customXml" Target="../ink/ink301.xml"/><Relationship Id="rId193" Type="http://schemas.openxmlformats.org/officeDocument/2006/relationships/customXml" Target="../ink/ink316.xml"/><Relationship Id="rId207" Type="http://schemas.openxmlformats.org/officeDocument/2006/relationships/customXml" Target="../ink/ink329.xml"/><Relationship Id="rId228" Type="http://schemas.openxmlformats.org/officeDocument/2006/relationships/image" Target="../media/image395.emf"/><Relationship Id="rId249" Type="http://schemas.openxmlformats.org/officeDocument/2006/relationships/customXml" Target="../ink/ink350.xml"/><Relationship Id="rId13" Type="http://schemas.openxmlformats.org/officeDocument/2006/relationships/customXml" Target="../ink/ink251.xml"/><Relationship Id="rId260" Type="http://schemas.openxmlformats.org/officeDocument/2006/relationships/image" Target="../media/image411.emf"/><Relationship Id="rId281" Type="http://schemas.openxmlformats.org/officeDocument/2006/relationships/customXml" Target="../ink/ink366.xml"/><Relationship Id="rId316" Type="http://schemas.openxmlformats.org/officeDocument/2006/relationships/image" Target="../media/image439.emf"/><Relationship Id="rId120" Type="http://schemas.openxmlformats.org/officeDocument/2006/relationships/image" Target="../media/image336.emf"/><Relationship Id="rId141" Type="http://schemas.openxmlformats.org/officeDocument/2006/relationships/customXml" Target="../ink/ink280.xml"/><Relationship Id="rId162" Type="http://schemas.openxmlformats.org/officeDocument/2006/relationships/customXml" Target="../ink/ink295.xml"/><Relationship Id="rId183" Type="http://schemas.openxmlformats.org/officeDocument/2006/relationships/image" Target="../media/image3780.emf"/><Relationship Id="rId218" Type="http://schemas.openxmlformats.org/officeDocument/2006/relationships/image" Target="../media/image390.emf"/><Relationship Id="rId239" Type="http://schemas.openxmlformats.org/officeDocument/2006/relationships/customXml" Target="../ink/ink345.xml"/><Relationship Id="rId250" Type="http://schemas.openxmlformats.org/officeDocument/2006/relationships/image" Target="../media/image406.emf"/><Relationship Id="rId271" Type="http://schemas.openxmlformats.org/officeDocument/2006/relationships/customXml" Target="../ink/ink361.xml"/><Relationship Id="rId292" Type="http://schemas.openxmlformats.org/officeDocument/2006/relationships/image" Target="../media/image427.emf"/><Relationship Id="rId306" Type="http://schemas.openxmlformats.org/officeDocument/2006/relationships/image" Target="../media/image434.emf"/><Relationship Id="rId24" Type="http://schemas.openxmlformats.org/officeDocument/2006/relationships/image" Target="../media/image288.emf"/><Relationship Id="rId66" Type="http://schemas.openxmlformats.org/officeDocument/2006/relationships/image" Target="../media/image295.emf"/><Relationship Id="rId131" Type="http://schemas.openxmlformats.org/officeDocument/2006/relationships/customXml" Target="../ink/ink276.xml"/><Relationship Id="rId327" Type="http://schemas.openxmlformats.org/officeDocument/2006/relationships/customXml" Target="../ink/ink389.xml"/><Relationship Id="rId152" Type="http://schemas.openxmlformats.org/officeDocument/2006/relationships/customXml" Target="../ink/ink287.xml"/><Relationship Id="rId173" Type="http://schemas.openxmlformats.org/officeDocument/2006/relationships/customXml" Target="../ink/ink302.xml"/><Relationship Id="rId194" Type="http://schemas.openxmlformats.org/officeDocument/2006/relationships/image" Target="../media/image3800.emf"/><Relationship Id="rId208" Type="http://schemas.openxmlformats.org/officeDocument/2006/relationships/customXml" Target="../ink/ink330.xml"/><Relationship Id="rId229" Type="http://schemas.openxmlformats.org/officeDocument/2006/relationships/customXml" Target="../ink/ink340.xml"/><Relationship Id="rId240" Type="http://schemas.openxmlformats.org/officeDocument/2006/relationships/image" Target="../media/image401.emf"/><Relationship Id="rId261" Type="http://schemas.openxmlformats.org/officeDocument/2006/relationships/customXml" Target="../ink/ink356.xml"/><Relationship Id="rId14" Type="http://schemas.openxmlformats.org/officeDocument/2006/relationships/customXml" Target="../ink/ink252.xml"/><Relationship Id="rId282" Type="http://schemas.openxmlformats.org/officeDocument/2006/relationships/image" Target="../media/image422.emf"/><Relationship Id="rId317" Type="http://schemas.openxmlformats.org/officeDocument/2006/relationships/customXml" Target="../ink/ink384.xml"/><Relationship Id="rId8" Type="http://schemas.openxmlformats.org/officeDocument/2006/relationships/image" Target="../media/image284.emf"/><Relationship Id="rId121" Type="http://schemas.openxmlformats.org/officeDocument/2006/relationships/customXml" Target="../ink/ink273.xml"/><Relationship Id="rId142" Type="http://schemas.openxmlformats.org/officeDocument/2006/relationships/image" Target="../media/image3650.emf"/><Relationship Id="rId163" Type="http://schemas.openxmlformats.org/officeDocument/2006/relationships/customXml" Target="../ink/ink296.xml"/><Relationship Id="rId184" Type="http://schemas.openxmlformats.org/officeDocument/2006/relationships/customXml" Target="../ink/ink308.xml"/><Relationship Id="rId219" Type="http://schemas.openxmlformats.org/officeDocument/2006/relationships/customXml" Target="../ink/ink335.xml"/><Relationship Id="rId230" Type="http://schemas.openxmlformats.org/officeDocument/2006/relationships/image" Target="../media/image396.emf"/><Relationship Id="rId251" Type="http://schemas.openxmlformats.org/officeDocument/2006/relationships/customXml" Target="../ink/ink351.xml"/><Relationship Id="rId25" Type="http://schemas.openxmlformats.org/officeDocument/2006/relationships/customXml" Target="../ink/ink254.xml"/><Relationship Id="rId67" Type="http://schemas.openxmlformats.org/officeDocument/2006/relationships/customXml" Target="../ink/ink264.xml"/><Relationship Id="rId272" Type="http://schemas.openxmlformats.org/officeDocument/2006/relationships/image" Target="../media/image417.emf"/><Relationship Id="rId293" Type="http://schemas.openxmlformats.org/officeDocument/2006/relationships/customXml" Target="../ink/ink372.xml"/><Relationship Id="rId307" Type="http://schemas.openxmlformats.org/officeDocument/2006/relationships/customXml" Target="../ink/ink379.xml"/><Relationship Id="rId328" Type="http://schemas.openxmlformats.org/officeDocument/2006/relationships/image" Target="../media/image90.png"/><Relationship Id="rId153" Type="http://schemas.openxmlformats.org/officeDocument/2006/relationships/customXml" Target="../ink/ink288.xml"/><Relationship Id="rId174" Type="http://schemas.openxmlformats.org/officeDocument/2006/relationships/image" Target="../media/image3740.emf"/><Relationship Id="rId195" Type="http://schemas.openxmlformats.org/officeDocument/2006/relationships/customXml" Target="../ink/ink317.xml"/><Relationship Id="rId209" Type="http://schemas.openxmlformats.org/officeDocument/2006/relationships/customXml" Target="../ink/ink331.xml"/><Relationship Id="rId220" Type="http://schemas.openxmlformats.org/officeDocument/2006/relationships/image" Target="../media/image391.emf"/><Relationship Id="rId241" Type="http://schemas.openxmlformats.org/officeDocument/2006/relationships/customXml" Target="../ink/ink346.xml"/><Relationship Id="rId127" Type="http://schemas.openxmlformats.org/officeDocument/2006/relationships/customXml" Target="../ink/ink275.xml"/><Relationship Id="rId262" Type="http://schemas.openxmlformats.org/officeDocument/2006/relationships/image" Target="../media/image412.emf"/><Relationship Id="rId283" Type="http://schemas.openxmlformats.org/officeDocument/2006/relationships/customXml" Target="../ink/ink367.xml"/><Relationship Id="rId313" Type="http://schemas.openxmlformats.org/officeDocument/2006/relationships/customXml" Target="../ink/ink382.xml"/><Relationship Id="rId318" Type="http://schemas.openxmlformats.org/officeDocument/2006/relationships/image" Target="../media/image440.emf"/><Relationship Id="rId10" Type="http://schemas.openxmlformats.org/officeDocument/2006/relationships/customXml" Target="../ink/ink248.xml"/><Relationship Id="rId31" Type="http://schemas.openxmlformats.org/officeDocument/2006/relationships/customXml" Target="../ink/ink257.xml"/><Relationship Id="rId52" Type="http://schemas.openxmlformats.org/officeDocument/2006/relationships/customXml" Target="../ink/ink261.xml"/><Relationship Id="rId94" Type="http://schemas.openxmlformats.org/officeDocument/2006/relationships/image" Target="../media/image331.emf"/><Relationship Id="rId143" Type="http://schemas.openxmlformats.org/officeDocument/2006/relationships/customXml" Target="../ink/ink281.xml"/><Relationship Id="rId148" Type="http://schemas.openxmlformats.org/officeDocument/2006/relationships/image" Target="../media/image3680.emf"/><Relationship Id="rId169" Type="http://schemas.openxmlformats.org/officeDocument/2006/relationships/customXml" Target="../ink/ink299.xml"/><Relationship Id="rId185" Type="http://schemas.openxmlformats.org/officeDocument/2006/relationships/customXml" Target="../ink/ink309.xml"/><Relationship Id="rId9" Type="http://schemas.openxmlformats.org/officeDocument/2006/relationships/customXml" Target="../ink/ink247.xml"/><Relationship Id="rId180" Type="http://schemas.openxmlformats.org/officeDocument/2006/relationships/image" Target="../media/image3770.emf"/><Relationship Id="rId210" Type="http://schemas.openxmlformats.org/officeDocument/2006/relationships/image" Target="../media/image3810.emf"/><Relationship Id="rId215" Type="http://schemas.openxmlformats.org/officeDocument/2006/relationships/customXml" Target="../ink/ink333.xml"/><Relationship Id="rId236" Type="http://schemas.openxmlformats.org/officeDocument/2006/relationships/image" Target="../media/image399.emf"/><Relationship Id="rId257" Type="http://schemas.openxmlformats.org/officeDocument/2006/relationships/customXml" Target="../ink/ink354.xml"/><Relationship Id="rId278" Type="http://schemas.openxmlformats.org/officeDocument/2006/relationships/image" Target="../media/image420.emf"/><Relationship Id="rId231" Type="http://schemas.openxmlformats.org/officeDocument/2006/relationships/customXml" Target="../ink/ink341.xml"/><Relationship Id="rId252" Type="http://schemas.openxmlformats.org/officeDocument/2006/relationships/image" Target="../media/image407.emf"/><Relationship Id="rId273" Type="http://schemas.openxmlformats.org/officeDocument/2006/relationships/customXml" Target="../ink/ink362.xml"/><Relationship Id="rId294" Type="http://schemas.openxmlformats.org/officeDocument/2006/relationships/image" Target="../media/image428.emf"/><Relationship Id="rId308" Type="http://schemas.openxmlformats.org/officeDocument/2006/relationships/image" Target="../media/image435.emf"/><Relationship Id="rId329" Type="http://schemas.openxmlformats.org/officeDocument/2006/relationships/customXml" Target="../ink/ink390.xml"/><Relationship Id="rId68" Type="http://schemas.openxmlformats.org/officeDocument/2006/relationships/customXml" Target="../ink/ink265.xml"/><Relationship Id="rId154" Type="http://schemas.openxmlformats.org/officeDocument/2006/relationships/customXml" Target="../ink/ink289.xml"/><Relationship Id="rId175" Type="http://schemas.openxmlformats.org/officeDocument/2006/relationships/customXml" Target="../ink/ink303.xml"/><Relationship Id="rId196" Type="http://schemas.openxmlformats.org/officeDocument/2006/relationships/customXml" Target="../ink/ink318.xml"/><Relationship Id="rId200" Type="http://schemas.openxmlformats.org/officeDocument/2006/relationships/customXml" Target="../ink/ink322.xml"/><Relationship Id="rId221" Type="http://schemas.openxmlformats.org/officeDocument/2006/relationships/customXml" Target="../ink/ink336.xml"/><Relationship Id="rId242" Type="http://schemas.openxmlformats.org/officeDocument/2006/relationships/image" Target="../media/image402.emf"/><Relationship Id="rId263" Type="http://schemas.openxmlformats.org/officeDocument/2006/relationships/customXml" Target="../ink/ink357.xml"/><Relationship Id="rId284" Type="http://schemas.openxmlformats.org/officeDocument/2006/relationships/image" Target="../media/image423.emf"/><Relationship Id="rId319" Type="http://schemas.openxmlformats.org/officeDocument/2006/relationships/customXml" Target="../ink/ink385.xml"/><Relationship Id="rId144" Type="http://schemas.openxmlformats.org/officeDocument/2006/relationships/image" Target="../media/image3660.emf"/><Relationship Id="rId330" Type="http://schemas.openxmlformats.org/officeDocument/2006/relationships/customXml" Target="../ink/ink391.xml"/><Relationship Id="rId186" Type="http://schemas.openxmlformats.org/officeDocument/2006/relationships/customXml" Target="../ink/ink310.xml"/><Relationship Id="rId211" Type="http://schemas.openxmlformats.org/officeDocument/2006/relationships/customXml" Target="../ink/ink332.xml"/><Relationship Id="rId232" Type="http://schemas.openxmlformats.org/officeDocument/2006/relationships/image" Target="../media/image397.emf"/><Relationship Id="rId253" Type="http://schemas.openxmlformats.org/officeDocument/2006/relationships/customXml" Target="../ink/ink352.xml"/><Relationship Id="rId274" Type="http://schemas.openxmlformats.org/officeDocument/2006/relationships/image" Target="../media/image418.emf"/><Relationship Id="rId295" Type="http://schemas.openxmlformats.org/officeDocument/2006/relationships/customXml" Target="../ink/ink373.xml"/><Relationship Id="rId309" Type="http://schemas.openxmlformats.org/officeDocument/2006/relationships/customXml" Target="../ink/ink380.xml"/><Relationship Id="rId69" Type="http://schemas.openxmlformats.org/officeDocument/2006/relationships/customXml" Target="../ink/ink266.xml"/><Relationship Id="rId134" Type="http://schemas.openxmlformats.org/officeDocument/2006/relationships/image" Target="../media/image3610.emf"/><Relationship Id="rId320" Type="http://schemas.openxmlformats.org/officeDocument/2006/relationships/image" Target="../media/image441.emf"/><Relationship Id="rId155" Type="http://schemas.openxmlformats.org/officeDocument/2006/relationships/customXml" Target="../ink/ink290.xml"/><Relationship Id="rId176" Type="http://schemas.openxmlformats.org/officeDocument/2006/relationships/image" Target="../media/image3750.emf"/><Relationship Id="rId197" Type="http://schemas.openxmlformats.org/officeDocument/2006/relationships/customXml" Target="../ink/ink319.xml"/><Relationship Id="rId201" Type="http://schemas.openxmlformats.org/officeDocument/2006/relationships/customXml" Target="../ink/ink323.xml"/><Relationship Id="rId222" Type="http://schemas.openxmlformats.org/officeDocument/2006/relationships/image" Target="../media/image392.emf"/><Relationship Id="rId243" Type="http://schemas.openxmlformats.org/officeDocument/2006/relationships/customXml" Target="../ink/ink347.xml"/><Relationship Id="rId264" Type="http://schemas.openxmlformats.org/officeDocument/2006/relationships/image" Target="../media/image413.emf"/><Relationship Id="rId285" Type="http://schemas.openxmlformats.org/officeDocument/2006/relationships/customXml" Target="../ink/ink368.xml"/><Relationship Id="rId124" Type="http://schemas.openxmlformats.org/officeDocument/2006/relationships/image" Target="../media/image343.emf"/><Relationship Id="rId310" Type="http://schemas.openxmlformats.org/officeDocument/2006/relationships/image" Target="../media/image436.emf"/><Relationship Id="rId70" Type="http://schemas.openxmlformats.org/officeDocument/2006/relationships/customXml" Target="../ink/ink267.xml"/><Relationship Id="rId145" Type="http://schemas.openxmlformats.org/officeDocument/2006/relationships/customXml" Target="../ink/ink282.xml"/><Relationship Id="rId166" Type="http://schemas.openxmlformats.org/officeDocument/2006/relationships/image" Target="../media/image3720.emf"/><Relationship Id="rId187" Type="http://schemas.openxmlformats.org/officeDocument/2006/relationships/customXml" Target="../ink/ink311.xml"/><Relationship Id="rId331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342.xml"/><Relationship Id="rId254" Type="http://schemas.openxmlformats.org/officeDocument/2006/relationships/image" Target="../media/image408.emf"/><Relationship Id="rId28" Type="http://schemas.openxmlformats.org/officeDocument/2006/relationships/image" Target="../media/image287.emf"/><Relationship Id="rId114" Type="http://schemas.openxmlformats.org/officeDocument/2006/relationships/image" Target="../media/image301.emf"/><Relationship Id="rId275" Type="http://schemas.openxmlformats.org/officeDocument/2006/relationships/customXml" Target="../ink/ink363.xml"/><Relationship Id="rId296" Type="http://schemas.openxmlformats.org/officeDocument/2006/relationships/image" Target="../media/image429.emf"/><Relationship Id="rId300" Type="http://schemas.openxmlformats.org/officeDocument/2006/relationships/image" Target="../media/image431.emf"/><Relationship Id="rId135" Type="http://schemas.openxmlformats.org/officeDocument/2006/relationships/customXml" Target="../ink/ink277.xml"/><Relationship Id="rId156" Type="http://schemas.openxmlformats.org/officeDocument/2006/relationships/customXml" Target="../ink/ink291.xml"/><Relationship Id="rId177" Type="http://schemas.openxmlformats.org/officeDocument/2006/relationships/customXml" Target="../ink/ink304.xml"/><Relationship Id="rId198" Type="http://schemas.openxmlformats.org/officeDocument/2006/relationships/customXml" Target="../ink/ink320.xml"/><Relationship Id="rId321" Type="http://schemas.openxmlformats.org/officeDocument/2006/relationships/customXml" Target="../ink/ink386.xml"/><Relationship Id="rId202" Type="http://schemas.openxmlformats.org/officeDocument/2006/relationships/customXml" Target="../ink/ink324.xml"/><Relationship Id="rId223" Type="http://schemas.openxmlformats.org/officeDocument/2006/relationships/customXml" Target="../ink/ink337.xml"/><Relationship Id="rId244" Type="http://schemas.openxmlformats.org/officeDocument/2006/relationships/image" Target="../media/image403.emf"/><Relationship Id="rId265" Type="http://schemas.openxmlformats.org/officeDocument/2006/relationships/customXml" Target="../ink/ink358.xml"/><Relationship Id="rId286" Type="http://schemas.openxmlformats.org/officeDocument/2006/relationships/image" Target="../media/image424.emf"/><Relationship Id="rId50" Type="http://schemas.openxmlformats.org/officeDocument/2006/relationships/image" Target="../media/image299.emf"/><Relationship Id="rId125" Type="http://schemas.openxmlformats.org/officeDocument/2006/relationships/customXml" Target="../ink/ink274.xml"/><Relationship Id="rId146" Type="http://schemas.openxmlformats.org/officeDocument/2006/relationships/image" Target="../media/image3670.emf"/><Relationship Id="rId167" Type="http://schemas.openxmlformats.org/officeDocument/2006/relationships/customXml" Target="../ink/ink297.xml"/><Relationship Id="rId188" Type="http://schemas.openxmlformats.org/officeDocument/2006/relationships/image" Target="../media/image3790.emf"/><Relationship Id="rId311" Type="http://schemas.openxmlformats.org/officeDocument/2006/relationships/customXml" Target="../ink/ink381.xml"/><Relationship Id="rId71" Type="http://schemas.openxmlformats.org/officeDocument/2006/relationships/customXml" Target="../ink/ink268.xml"/><Relationship Id="rId92" Type="http://schemas.openxmlformats.org/officeDocument/2006/relationships/image" Target="../media/image330.emf"/><Relationship Id="rId234" Type="http://schemas.openxmlformats.org/officeDocument/2006/relationships/image" Target="../media/image398.emf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255.xml"/><Relationship Id="rId255" Type="http://schemas.openxmlformats.org/officeDocument/2006/relationships/customXml" Target="../ink/ink353.xml"/><Relationship Id="rId276" Type="http://schemas.openxmlformats.org/officeDocument/2006/relationships/image" Target="../media/image419.emf"/><Relationship Id="rId297" Type="http://schemas.openxmlformats.org/officeDocument/2006/relationships/customXml" Target="../ink/ink374.xml"/><Relationship Id="rId115" Type="http://schemas.openxmlformats.org/officeDocument/2006/relationships/customXml" Target="../ink/ink272.xml"/><Relationship Id="rId136" Type="http://schemas.openxmlformats.org/officeDocument/2006/relationships/image" Target="../media/image3620.emf"/><Relationship Id="rId157" Type="http://schemas.openxmlformats.org/officeDocument/2006/relationships/image" Target="../media/image3690.emf"/><Relationship Id="rId178" Type="http://schemas.openxmlformats.org/officeDocument/2006/relationships/image" Target="../media/image3760.emf"/><Relationship Id="rId301" Type="http://schemas.openxmlformats.org/officeDocument/2006/relationships/customXml" Target="../ink/ink376.xml"/><Relationship Id="rId322" Type="http://schemas.openxmlformats.org/officeDocument/2006/relationships/image" Target="../media/image442.emf"/><Relationship Id="rId199" Type="http://schemas.openxmlformats.org/officeDocument/2006/relationships/customXml" Target="../ink/ink321.xml"/><Relationship Id="rId203" Type="http://schemas.openxmlformats.org/officeDocument/2006/relationships/customXml" Target="../ink/ink325.xml"/><Relationship Id="rId224" Type="http://schemas.openxmlformats.org/officeDocument/2006/relationships/image" Target="../media/image393.emf"/><Relationship Id="rId245" Type="http://schemas.openxmlformats.org/officeDocument/2006/relationships/customXml" Target="../ink/ink348.xml"/><Relationship Id="rId266" Type="http://schemas.openxmlformats.org/officeDocument/2006/relationships/image" Target="../media/image414.emf"/><Relationship Id="rId287" Type="http://schemas.openxmlformats.org/officeDocument/2006/relationships/customXml" Target="../ink/ink369.xml"/><Relationship Id="rId30" Type="http://schemas.openxmlformats.org/officeDocument/2006/relationships/customXml" Target="../ink/ink256.xml"/><Relationship Id="rId126" Type="http://schemas.openxmlformats.org/officeDocument/2006/relationships/image" Target="../media/image344.emf"/><Relationship Id="rId147" Type="http://schemas.openxmlformats.org/officeDocument/2006/relationships/customXml" Target="../ink/ink283.xml"/><Relationship Id="rId168" Type="http://schemas.openxmlformats.org/officeDocument/2006/relationships/customXml" Target="../ink/ink298.xml"/><Relationship Id="rId312" Type="http://schemas.openxmlformats.org/officeDocument/2006/relationships/image" Target="../media/image437.emf"/><Relationship Id="rId51" Type="http://schemas.openxmlformats.org/officeDocument/2006/relationships/customXml" Target="../ink/ink260.xml"/><Relationship Id="rId93" Type="http://schemas.openxmlformats.org/officeDocument/2006/relationships/customXml" Target="../ink/ink269.xml"/><Relationship Id="rId189" Type="http://schemas.openxmlformats.org/officeDocument/2006/relationships/customXml" Target="../ink/ink312.xml"/><Relationship Id="rId3" Type="http://schemas.openxmlformats.org/officeDocument/2006/relationships/customXml" Target="../ink/ink246.xml"/><Relationship Id="rId214" Type="http://schemas.openxmlformats.org/officeDocument/2006/relationships/image" Target="../media/image3830.emf"/><Relationship Id="rId235" Type="http://schemas.openxmlformats.org/officeDocument/2006/relationships/customXml" Target="../ink/ink343.xml"/><Relationship Id="rId256" Type="http://schemas.openxmlformats.org/officeDocument/2006/relationships/image" Target="../media/image409.emf"/><Relationship Id="rId277" Type="http://schemas.openxmlformats.org/officeDocument/2006/relationships/customXml" Target="../ink/ink364.xml"/><Relationship Id="rId298" Type="http://schemas.openxmlformats.org/officeDocument/2006/relationships/image" Target="../media/image430.emf"/><Relationship Id="rId137" Type="http://schemas.openxmlformats.org/officeDocument/2006/relationships/customXml" Target="../ink/ink278.xml"/><Relationship Id="rId158" Type="http://schemas.openxmlformats.org/officeDocument/2006/relationships/customXml" Target="../ink/ink292.xml"/><Relationship Id="rId302" Type="http://schemas.openxmlformats.org/officeDocument/2006/relationships/image" Target="../media/image432.emf"/><Relationship Id="rId323" Type="http://schemas.openxmlformats.org/officeDocument/2006/relationships/customXml" Target="../ink/ink387.xml"/><Relationship Id="rId179" Type="http://schemas.openxmlformats.org/officeDocument/2006/relationships/customXml" Target="../ink/ink305.xml"/><Relationship Id="rId190" Type="http://schemas.openxmlformats.org/officeDocument/2006/relationships/customXml" Target="../ink/ink313.xml"/><Relationship Id="rId204" Type="http://schemas.openxmlformats.org/officeDocument/2006/relationships/customXml" Target="../ink/ink326.xml"/><Relationship Id="rId225" Type="http://schemas.openxmlformats.org/officeDocument/2006/relationships/customXml" Target="../ink/ink338.xml"/><Relationship Id="rId246" Type="http://schemas.openxmlformats.org/officeDocument/2006/relationships/image" Target="../media/image404.emf"/><Relationship Id="rId267" Type="http://schemas.openxmlformats.org/officeDocument/2006/relationships/customXml" Target="../ink/ink359.xml"/><Relationship Id="rId288" Type="http://schemas.openxmlformats.org/officeDocument/2006/relationships/image" Target="../media/image4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ensees.berkeley.edu/wiki/index.php/Main_Pa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2D17-EA02-4EEC-A047-2885A819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Nonlinear</a:t>
            </a:r>
            <a:r>
              <a:rPr lang="es-CO" dirty="0"/>
              <a:t> </a:t>
            </a:r>
            <a:r>
              <a:rPr lang="es-CO" dirty="0" err="1"/>
              <a:t>simulation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structures</a:t>
            </a:r>
            <a:r>
              <a:rPr lang="es-CO" dirty="0"/>
              <a:t> </a:t>
            </a:r>
            <a:r>
              <a:rPr lang="es-CO" dirty="0" err="1"/>
              <a:t>using</a:t>
            </a:r>
            <a:r>
              <a:rPr lang="es-CO" dirty="0"/>
              <a:t> </a:t>
            </a:r>
            <a:r>
              <a:rPr lang="es-CO" dirty="0" err="1"/>
              <a:t>OpenSees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C3EC-4C5D-49B6-87A8-E8D958BF7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most common models for nonlinear simulation of structural members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Present the Open System for Earthquake Engineering Simulation (</a:t>
            </a:r>
            <a:r>
              <a:rPr lang="en-US" dirty="0" err="1"/>
              <a:t>OpenSees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 an </a:t>
            </a:r>
            <a:r>
              <a:rPr lang="en-US" dirty="0" err="1"/>
              <a:t>OpenSees</a:t>
            </a:r>
            <a:r>
              <a:rPr lang="en-US" dirty="0"/>
              <a:t> model using notebook scripting</a:t>
            </a:r>
          </a:p>
        </p:txBody>
      </p:sp>
      <p:pic>
        <p:nvPicPr>
          <p:cNvPr id="5" name="Picture 4" descr="NHERI SimCenter Leadership Transition | DesignSafe-CI">
            <a:extLst>
              <a:ext uri="{FF2B5EF4-FFF2-40B4-BE49-F238E27FC236}">
                <a16:creationId xmlns:a16="http://schemas.microsoft.com/office/drawing/2014/main" id="{2E066633-C9B4-7C11-FEBA-9C2DF1CC4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6441440"/>
            <a:ext cx="1974850" cy="416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34C08-0DA0-3D02-6293-158FD1E14E78}"/>
              </a:ext>
            </a:extLst>
          </p:cNvPr>
          <p:cNvSpPr txBox="1"/>
          <p:nvPr/>
        </p:nvSpPr>
        <p:spPr>
          <a:xfrm>
            <a:off x="2286000" y="32416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Corotational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8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D267-6C22-41BE-853F-7160CAA8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 using </a:t>
            </a:r>
            <a:r>
              <a:rPr lang="en-US" dirty="0" err="1"/>
              <a:t>OpenSees</a:t>
            </a:r>
            <a:endParaRPr lang="en-US" dirty="0"/>
          </a:p>
        </p:txBody>
      </p: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48232C6B-1DE2-4102-B0AC-A7B2ED4F1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50" y="1499306"/>
            <a:ext cx="914400" cy="914400"/>
          </a:xfrm>
          <a:prstGeom prst="rect">
            <a:avLst/>
          </a:prstGeom>
        </p:spPr>
      </p:pic>
      <p:pic>
        <p:nvPicPr>
          <p:cNvPr id="7" name="Picture 2" descr="OpenSees - Wikipedia">
            <a:extLst>
              <a:ext uri="{FF2B5EF4-FFF2-40B4-BE49-F238E27FC236}">
                <a16:creationId xmlns:a16="http://schemas.microsoft.com/office/drawing/2014/main" id="{AD561891-BFD0-4937-8388-0BE52263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1" y="1425740"/>
            <a:ext cx="3111499" cy="11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Statistics outline">
            <a:extLst>
              <a:ext uri="{FF2B5EF4-FFF2-40B4-BE49-F238E27FC236}">
                <a16:creationId xmlns:a16="http://schemas.microsoft.com/office/drawing/2014/main" id="{174C4B22-CAA1-4C9F-B6D0-65B049DF1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35850" y="1527656"/>
            <a:ext cx="914400" cy="914400"/>
          </a:xfrm>
          <a:prstGeom prst="rect">
            <a:avLst/>
          </a:prstGeom>
        </p:spPr>
      </p:pic>
      <p:pic>
        <p:nvPicPr>
          <p:cNvPr id="13" name="Graphic 12" descr="Database outline">
            <a:extLst>
              <a:ext uri="{FF2B5EF4-FFF2-40B4-BE49-F238E27FC236}">
                <a16:creationId xmlns:a16="http://schemas.microsoft.com/office/drawing/2014/main" id="{ED2DD789-FA69-4B81-8CB3-41CFDC3D36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0250" y="1538881"/>
            <a:ext cx="914400" cy="9144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CA01FE-F851-4698-BC34-30CB9D481418}"/>
              </a:ext>
            </a:extLst>
          </p:cNvPr>
          <p:cNvSpPr/>
          <p:nvPr/>
        </p:nvSpPr>
        <p:spPr>
          <a:xfrm>
            <a:off x="1809750" y="1766006"/>
            <a:ext cx="3175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4FCF89A-01DB-410D-A0C0-FE27B71D5A30}"/>
              </a:ext>
            </a:extLst>
          </p:cNvPr>
          <p:cNvSpPr/>
          <p:nvPr/>
        </p:nvSpPr>
        <p:spPr>
          <a:xfrm>
            <a:off x="5441949" y="1818281"/>
            <a:ext cx="3175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819D392-834A-47E6-9CE5-B7F8F5EB2595}"/>
              </a:ext>
            </a:extLst>
          </p:cNvPr>
          <p:cNvSpPr/>
          <p:nvPr/>
        </p:nvSpPr>
        <p:spPr>
          <a:xfrm>
            <a:off x="7004050" y="1818281"/>
            <a:ext cx="3175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B4F4B8-A027-431C-B5CF-AB65F61804B3}"/>
              </a:ext>
            </a:extLst>
          </p:cNvPr>
          <p:cNvSpPr/>
          <p:nvPr/>
        </p:nvSpPr>
        <p:spPr>
          <a:xfrm>
            <a:off x="590550" y="1131006"/>
            <a:ext cx="1168399" cy="15748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1883AF3-1DEE-4A52-A508-BD32AE21E035}"/>
              </a:ext>
            </a:extLst>
          </p:cNvPr>
          <p:cNvSpPr/>
          <p:nvPr/>
        </p:nvSpPr>
        <p:spPr>
          <a:xfrm>
            <a:off x="2254250" y="1131006"/>
            <a:ext cx="4635500" cy="15748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2C8E7A4-F67B-41EB-B2B5-F05B997C5346}"/>
              </a:ext>
            </a:extLst>
          </p:cNvPr>
          <p:cNvSpPr/>
          <p:nvPr/>
        </p:nvSpPr>
        <p:spPr>
          <a:xfrm>
            <a:off x="7385051" y="1131006"/>
            <a:ext cx="1168399" cy="15748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3B3BDF-2A7B-45CD-ABC6-BC90E5384E3A}"/>
              </a:ext>
            </a:extLst>
          </p:cNvPr>
          <p:cNvSpPr txBox="1"/>
          <p:nvPr/>
        </p:nvSpPr>
        <p:spPr>
          <a:xfrm>
            <a:off x="171450" y="2883606"/>
            <a:ext cx="1955800" cy="2184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Pre-processing</a:t>
            </a:r>
          </a:p>
          <a:p>
            <a:pPr algn="ctr"/>
            <a:endParaRPr lang="en-US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algn="ctr"/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Prepare all the inputs for the analysis in a format that the solver understands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DCBE9-56F9-461A-94E4-2D2DA956244C}"/>
              </a:ext>
            </a:extLst>
          </p:cNvPr>
          <p:cNvSpPr txBox="1"/>
          <p:nvPr/>
        </p:nvSpPr>
        <p:spPr>
          <a:xfrm>
            <a:off x="3213100" y="2883606"/>
            <a:ext cx="2597150" cy="26797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Processing</a:t>
            </a:r>
          </a:p>
          <a:p>
            <a:pPr algn="ctr"/>
            <a:endParaRPr lang="en-US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algn="ctr"/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Assemble and solve the system of equations</a:t>
            </a:r>
          </a:p>
          <a:p>
            <a:pPr algn="ctr"/>
            <a:endParaRPr lang="en-US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algn="ctr"/>
            <a:endParaRPr lang="en-US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algn="ctr"/>
            <a:endParaRPr lang="en-US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algn="ctr"/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Output desired results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7DE67C-F883-4895-811E-6658CDD249D9}"/>
              </a:ext>
            </a:extLst>
          </p:cNvPr>
          <p:cNvSpPr txBox="1"/>
          <p:nvPr/>
        </p:nvSpPr>
        <p:spPr>
          <a:xfrm>
            <a:off x="6896100" y="2883606"/>
            <a:ext cx="2038350" cy="26797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Post-processing</a:t>
            </a:r>
          </a:p>
          <a:p>
            <a:pPr algn="ctr"/>
            <a:endParaRPr lang="en-US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algn="ctr"/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Present the outputs of the processing (analysis) in a way that facilitates interpretation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14">
                <a:extLst>
                  <a:ext uri="{FF2B5EF4-FFF2-40B4-BE49-F238E27FC236}">
                    <a16:creationId xmlns:a16="http://schemas.microsoft.com/office/drawing/2014/main" id="{2269F382-9D33-40A0-9E4D-6C8B656856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7588" y="4210756"/>
              <a:ext cx="1858962" cy="476250"/>
            </p14:xfrm>
          </p:contentPart>
        </mc:Choice>
        <mc:Fallback xmlns="">
          <p:pic>
            <p:nvPicPr>
              <p:cNvPr id="24" name="Ink 14">
                <a:extLst>
                  <a:ext uri="{FF2B5EF4-FFF2-40B4-BE49-F238E27FC236}">
                    <a16:creationId xmlns:a16="http://schemas.microsoft.com/office/drawing/2014/main" id="{2269F382-9D33-40A0-9E4D-6C8B656856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8228" y="4201397"/>
                <a:ext cx="1877681" cy="49496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Python icon - Free download on Iconfinder">
            <a:extLst>
              <a:ext uri="{FF2B5EF4-FFF2-40B4-BE49-F238E27FC236}">
                <a16:creationId xmlns:a16="http://schemas.microsoft.com/office/drawing/2014/main" id="{0395FD60-F07D-4ABF-BC1B-72E6982F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5994400"/>
            <a:ext cx="584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lcome To Colaboratory - Colaboratory">
            <a:extLst>
              <a:ext uri="{FF2B5EF4-FFF2-40B4-BE49-F238E27FC236}">
                <a16:creationId xmlns:a16="http://schemas.microsoft.com/office/drawing/2014/main" id="{C09B32BD-F6E1-46D9-B376-7FB5B2FC0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0" b="22248"/>
          <a:stretch/>
        </p:blipFill>
        <p:spPr bwMode="auto">
          <a:xfrm>
            <a:off x="4224338" y="5973092"/>
            <a:ext cx="1168400" cy="6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7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D267-6C22-41BE-853F-7160CAA8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3835400" algn="l"/>
              </a:tabLst>
            </a:pPr>
            <a:r>
              <a:rPr lang="en-US" dirty="0"/>
              <a:t>General steps in pre-processing (in </a:t>
            </a:r>
            <a:r>
              <a:rPr lang="en-US" dirty="0" err="1"/>
              <a:t>OpenSees</a:t>
            </a:r>
            <a:r>
              <a:rPr lang="en-US" dirty="0"/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BA0D7D-B917-4137-9054-001066FEA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78934"/>
            <a:ext cx="8778240" cy="5863165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Clear objects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Define dimensions and DOFs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Boundary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Nodal masses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Elements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Define special 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Apply gravity load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Apply other demands</a:t>
            </a:r>
          </a:p>
          <a:p>
            <a:pPr lvl="1"/>
            <a:r>
              <a:rPr lang="en-US" sz="1200" dirty="0"/>
              <a:t>Force controlled analysis</a:t>
            </a:r>
          </a:p>
          <a:p>
            <a:pPr lvl="1"/>
            <a:r>
              <a:rPr lang="en-US" sz="1200" dirty="0"/>
              <a:t>Displacement controlled analysis</a:t>
            </a:r>
          </a:p>
          <a:p>
            <a:pPr lvl="1"/>
            <a:r>
              <a:rPr lang="en-US" sz="1200" dirty="0"/>
              <a:t>Dynamic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C42EE26-C3CF-4142-A9E6-EF76D6F82258}"/>
              </a:ext>
            </a:extLst>
          </p:cNvPr>
          <p:cNvSpPr txBox="1">
            <a:spLocks/>
          </p:cNvSpPr>
          <p:nvPr/>
        </p:nvSpPr>
        <p:spPr>
          <a:xfrm>
            <a:off x="182880" y="952499"/>
            <a:ext cx="8778240" cy="53128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915C25F-BF38-434F-9614-D60B5B2FF275}"/>
              </a:ext>
            </a:extLst>
          </p:cNvPr>
          <p:cNvSpPr/>
          <p:nvPr/>
        </p:nvSpPr>
        <p:spPr>
          <a:xfrm>
            <a:off x="2997200" y="5689599"/>
            <a:ext cx="381000" cy="749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75288-019F-4A75-A14A-693DA8F2D143}"/>
              </a:ext>
            </a:extLst>
          </p:cNvPr>
          <p:cNvSpPr txBox="1"/>
          <p:nvPr/>
        </p:nvSpPr>
        <p:spPr>
          <a:xfrm>
            <a:off x="3492500" y="5602816"/>
            <a:ext cx="3200400" cy="9525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Define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Define analysis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“Run”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FCF3A-74BC-4C8F-8AD6-349FF4546D50}"/>
              </a:ext>
            </a:extLst>
          </p:cNvPr>
          <p:cNvSpPr txBox="1"/>
          <p:nvPr/>
        </p:nvSpPr>
        <p:spPr>
          <a:xfrm>
            <a:off x="4483100" y="4267200"/>
            <a:ext cx="3200400" cy="142875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Define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Define analysis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“Run”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Hold gravity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Reset time to zero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F2DE7-2F2F-4F8C-A19C-E52414155CCB}"/>
              </a:ext>
            </a:extLst>
          </p:cNvPr>
          <p:cNvCxnSpPr/>
          <p:nvPr/>
        </p:nvCxnSpPr>
        <p:spPr>
          <a:xfrm>
            <a:off x="3187700" y="4953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FE4897-2581-4542-BDE2-D2D7253BC5B3}"/>
              </a:ext>
            </a:extLst>
          </p:cNvPr>
          <p:cNvCxnSpPr>
            <a:cxnSpLocks/>
          </p:cNvCxnSpPr>
          <p:nvPr/>
        </p:nvCxnSpPr>
        <p:spPr>
          <a:xfrm flipV="1">
            <a:off x="4178300" y="4310592"/>
            <a:ext cx="304800" cy="64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F8B31E-0880-4CF8-BB09-87EA6C7CA6A4}"/>
              </a:ext>
            </a:extLst>
          </p:cNvPr>
          <p:cNvCxnSpPr>
            <a:cxnSpLocks/>
          </p:cNvCxnSpPr>
          <p:nvPr/>
        </p:nvCxnSpPr>
        <p:spPr>
          <a:xfrm>
            <a:off x="4178300" y="4949294"/>
            <a:ext cx="304800" cy="64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AA7E-AB6D-6790-0156-CB90A743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No. 1 </a:t>
            </a:r>
          </a:p>
        </p:txBody>
      </p:sp>
      <p:grpSp>
        <p:nvGrpSpPr>
          <p:cNvPr id="4" name="Canvas 223">
            <a:extLst>
              <a:ext uri="{FF2B5EF4-FFF2-40B4-BE49-F238E27FC236}">
                <a16:creationId xmlns:a16="http://schemas.microsoft.com/office/drawing/2014/main" id="{1326F90A-7EB7-1B84-9500-57020E854E5C}"/>
              </a:ext>
            </a:extLst>
          </p:cNvPr>
          <p:cNvGrpSpPr/>
          <p:nvPr/>
        </p:nvGrpSpPr>
        <p:grpSpPr>
          <a:xfrm>
            <a:off x="1378043" y="1610987"/>
            <a:ext cx="5943600" cy="1741805"/>
            <a:chOff x="0" y="0"/>
            <a:chExt cx="5943600" cy="17418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C8C96A-8628-3BA8-66E5-D94C6A549C93}"/>
                </a:ext>
              </a:extLst>
            </p:cNvPr>
            <p:cNvSpPr/>
            <p:nvPr/>
          </p:nvSpPr>
          <p:spPr>
            <a:xfrm>
              <a:off x="0" y="0"/>
              <a:ext cx="5943600" cy="1741805"/>
            </a:xfrm>
            <a:prstGeom prst="rect">
              <a:avLst/>
            </a:prstGeom>
            <a:solidFill>
              <a:prstClr val="white"/>
            </a:solidFill>
          </p:spPr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93E42B-E6DD-897B-FD51-FFD47BA9B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02" y="24"/>
              <a:ext cx="2620645" cy="137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99">
              <a:extLst>
                <a:ext uri="{FF2B5EF4-FFF2-40B4-BE49-F238E27FC236}">
                  <a16:creationId xmlns:a16="http://schemas.microsoft.com/office/drawing/2014/main" id="{13FD6CB9-1B73-289C-FBEA-B6D7E5E5D337}"/>
                </a:ext>
              </a:extLst>
            </p:cNvPr>
            <p:cNvSpPr txBox="1"/>
            <p:nvPr/>
          </p:nvSpPr>
          <p:spPr>
            <a:xfrm>
              <a:off x="716677" y="1472868"/>
              <a:ext cx="1201279" cy="23391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+mj-lt"/>
                <a:buAutoNum type="alphaLcParenBoth"/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Steel EBF</a:t>
              </a:r>
            </a:p>
          </p:txBody>
        </p:sp>
        <p:sp>
          <p:nvSpPr>
            <p:cNvPr id="8" name="Text Box 100">
              <a:extLst>
                <a:ext uri="{FF2B5EF4-FFF2-40B4-BE49-F238E27FC236}">
                  <a16:creationId xmlns:a16="http://schemas.microsoft.com/office/drawing/2014/main" id="{978A0353-E385-D914-F693-F0B4549F570A}"/>
                </a:ext>
              </a:extLst>
            </p:cNvPr>
            <p:cNvSpPr txBox="1"/>
            <p:nvPr/>
          </p:nvSpPr>
          <p:spPr>
            <a:xfrm>
              <a:off x="3518565" y="1456936"/>
              <a:ext cx="2211572" cy="23391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(b) RC coupled shear walls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6684DC-3DD3-05B8-B97F-85EB8D4F58D8}"/>
                </a:ext>
              </a:extLst>
            </p:cNvPr>
            <p:cNvCxnSpPr/>
            <p:nvPr/>
          </p:nvCxnSpPr>
          <p:spPr>
            <a:xfrm>
              <a:off x="1320633" y="407906"/>
              <a:ext cx="0" cy="143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F24A46F-69BE-EB5B-E6FE-E90F2E0D3278}"/>
                </a:ext>
              </a:extLst>
            </p:cNvPr>
            <p:cNvCxnSpPr/>
            <p:nvPr/>
          </p:nvCxnSpPr>
          <p:spPr>
            <a:xfrm>
              <a:off x="1584985" y="407906"/>
              <a:ext cx="0" cy="143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C5484C4-A0A0-1E91-7B43-4939700C80F8}"/>
                </a:ext>
              </a:extLst>
            </p:cNvPr>
            <p:cNvCxnSpPr/>
            <p:nvPr/>
          </p:nvCxnSpPr>
          <p:spPr>
            <a:xfrm>
              <a:off x="1282605" y="502827"/>
              <a:ext cx="3336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859406-45FB-721E-C030-28EEEEDA679C}"/>
                </a:ext>
              </a:extLst>
            </p:cNvPr>
            <p:cNvCxnSpPr/>
            <p:nvPr/>
          </p:nvCxnSpPr>
          <p:spPr>
            <a:xfrm rot="20400000">
              <a:off x="1319744" y="454307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AD6360A-7625-9487-7FCC-B4ACA504672F}"/>
                </a:ext>
              </a:extLst>
            </p:cNvPr>
            <p:cNvCxnSpPr/>
            <p:nvPr/>
          </p:nvCxnSpPr>
          <p:spPr>
            <a:xfrm rot="20400000">
              <a:off x="1585050" y="462992"/>
              <a:ext cx="0" cy="90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115">
              <a:extLst>
                <a:ext uri="{FF2B5EF4-FFF2-40B4-BE49-F238E27FC236}">
                  <a16:creationId xmlns:a16="http://schemas.microsoft.com/office/drawing/2014/main" id="{59540F16-D88B-B0CC-99AA-6346C4A57E62}"/>
                </a:ext>
              </a:extLst>
            </p:cNvPr>
            <p:cNvSpPr txBox="1"/>
            <p:nvPr/>
          </p:nvSpPr>
          <p:spPr>
            <a:xfrm>
              <a:off x="1320633" y="493514"/>
              <a:ext cx="263368" cy="23391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9CBBC3-2860-3771-32B6-CB7C40656FC4}"/>
                </a:ext>
              </a:extLst>
            </p:cNvPr>
            <p:cNvSpPr/>
            <p:nvPr/>
          </p:nvSpPr>
          <p:spPr>
            <a:xfrm>
              <a:off x="4086225" y="730"/>
              <a:ext cx="285750" cy="10944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65CCEC-8A39-3F2E-AE5C-C4E269EB7F19}"/>
                </a:ext>
              </a:extLst>
            </p:cNvPr>
            <p:cNvSpPr/>
            <p:nvPr/>
          </p:nvSpPr>
          <p:spPr>
            <a:xfrm>
              <a:off x="4829175" y="731"/>
              <a:ext cx="285750" cy="109420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74172E-20FC-BF84-7344-AAA4B59D7F26}"/>
                </a:ext>
              </a:extLst>
            </p:cNvPr>
            <p:cNvSpPr/>
            <p:nvPr/>
          </p:nvSpPr>
          <p:spPr>
            <a:xfrm>
              <a:off x="4371975" y="707"/>
              <a:ext cx="457200" cy="457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130DE1-728E-1538-0E0F-B9B932C89D6B}"/>
                </a:ext>
              </a:extLst>
            </p:cNvPr>
            <p:cNvSpPr/>
            <p:nvPr/>
          </p:nvSpPr>
          <p:spPr>
            <a:xfrm>
              <a:off x="4371975" y="222957"/>
              <a:ext cx="457200" cy="457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21E5C4-4D95-3BEA-396F-EE75EDDA1540}"/>
                </a:ext>
              </a:extLst>
            </p:cNvPr>
            <p:cNvSpPr/>
            <p:nvPr/>
          </p:nvSpPr>
          <p:spPr>
            <a:xfrm>
              <a:off x="4371975" y="431598"/>
              <a:ext cx="457200" cy="457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A9AC82-EFB3-05FF-D56F-605F48A86DCC}"/>
                </a:ext>
              </a:extLst>
            </p:cNvPr>
            <p:cNvSpPr/>
            <p:nvPr/>
          </p:nvSpPr>
          <p:spPr>
            <a:xfrm>
              <a:off x="4371975" y="629357"/>
              <a:ext cx="457200" cy="457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6289A0-41E1-4E01-6E4F-D6776D410D4A}"/>
                </a:ext>
              </a:extLst>
            </p:cNvPr>
            <p:cNvSpPr/>
            <p:nvPr/>
          </p:nvSpPr>
          <p:spPr>
            <a:xfrm>
              <a:off x="4371975" y="851607"/>
              <a:ext cx="457200" cy="457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799A869-BCC0-1376-EF0E-57E833781F7D}"/>
                </a:ext>
              </a:extLst>
            </p:cNvPr>
            <p:cNvCxnSpPr/>
            <p:nvPr/>
          </p:nvCxnSpPr>
          <p:spPr>
            <a:xfrm>
              <a:off x="4384675" y="1250721"/>
              <a:ext cx="0" cy="142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ED1CF-137E-B788-C452-259D5DC9F2BF}"/>
                </a:ext>
              </a:extLst>
            </p:cNvPr>
            <p:cNvCxnSpPr/>
            <p:nvPr/>
          </p:nvCxnSpPr>
          <p:spPr>
            <a:xfrm>
              <a:off x="4827270" y="1250721"/>
              <a:ext cx="0" cy="142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496348-E20A-EAF3-C5A6-810B709DA50C}"/>
                </a:ext>
              </a:extLst>
            </p:cNvPr>
            <p:cNvCxnSpPr/>
            <p:nvPr/>
          </p:nvCxnSpPr>
          <p:spPr>
            <a:xfrm>
              <a:off x="4346575" y="1345156"/>
              <a:ext cx="5111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E9D9AA-7833-83AF-6460-23F61C0F63E4}"/>
                </a:ext>
              </a:extLst>
            </p:cNvPr>
            <p:cNvCxnSpPr/>
            <p:nvPr/>
          </p:nvCxnSpPr>
          <p:spPr>
            <a:xfrm rot="20400000">
              <a:off x="4384040" y="1297076"/>
              <a:ext cx="0" cy="90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D60F2F-7885-A6BC-CE13-244494AB9BAF}"/>
                </a:ext>
              </a:extLst>
            </p:cNvPr>
            <p:cNvCxnSpPr/>
            <p:nvPr/>
          </p:nvCxnSpPr>
          <p:spPr>
            <a:xfrm rot="20400000">
              <a:off x="4827270" y="1305331"/>
              <a:ext cx="0" cy="901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E7EF2DA0-DDBB-8A43-7142-CF41A68AC048}"/>
                </a:ext>
              </a:extLst>
            </p:cNvPr>
            <p:cNvSpPr txBox="1"/>
            <p:nvPr/>
          </p:nvSpPr>
          <p:spPr>
            <a:xfrm>
              <a:off x="4479925" y="1336446"/>
              <a:ext cx="262890" cy="2336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D161B07-EB1B-6769-89D8-459C9CF33FD5}"/>
                </a:ext>
              </a:extLst>
            </p:cNvPr>
            <p:cNvSpPr/>
            <p:nvPr/>
          </p:nvSpPr>
          <p:spPr>
            <a:xfrm>
              <a:off x="4219176" y="357616"/>
              <a:ext cx="766291" cy="19114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19AF382-8173-B2D4-574B-02E5AE90FD39}"/>
                </a:ext>
              </a:extLst>
            </p:cNvPr>
            <p:cNvSpPr/>
            <p:nvPr/>
          </p:nvSpPr>
          <p:spPr>
            <a:xfrm>
              <a:off x="3975653" y="1098886"/>
              <a:ext cx="491738" cy="13910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7B3C6A-51EF-D0A3-36DB-0005B780D87E}"/>
                </a:ext>
              </a:extLst>
            </p:cNvPr>
            <p:cNvSpPr/>
            <p:nvPr/>
          </p:nvSpPr>
          <p:spPr>
            <a:xfrm>
              <a:off x="4723075" y="1098886"/>
              <a:ext cx="491738" cy="13910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Canvas 270">
            <a:extLst>
              <a:ext uri="{FF2B5EF4-FFF2-40B4-BE49-F238E27FC236}">
                <a16:creationId xmlns:a16="http://schemas.microsoft.com/office/drawing/2014/main" id="{C8CDFE66-2E38-BD7E-C9A1-A7F2E6024AAA}"/>
              </a:ext>
            </a:extLst>
          </p:cNvPr>
          <p:cNvGrpSpPr/>
          <p:nvPr/>
        </p:nvGrpSpPr>
        <p:grpSpPr>
          <a:xfrm>
            <a:off x="1378043" y="3838780"/>
            <a:ext cx="5943600" cy="1252655"/>
            <a:chOff x="0" y="0"/>
            <a:chExt cx="5943600" cy="125265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356785-9CC5-7CAD-B7FA-B20A344BB0FD}"/>
                </a:ext>
              </a:extLst>
            </p:cNvPr>
            <p:cNvSpPr/>
            <p:nvPr/>
          </p:nvSpPr>
          <p:spPr>
            <a:xfrm>
              <a:off x="0" y="0"/>
              <a:ext cx="5943600" cy="1252220"/>
            </a:xfrm>
            <a:prstGeom prst="rect">
              <a:avLst/>
            </a:prstGeom>
            <a:solidFill>
              <a:prstClr val="white"/>
            </a:solidFill>
          </p:spPr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37ECA78-010B-4C16-7947-A76CB957A7FB}"/>
                </a:ext>
              </a:extLst>
            </p:cNvPr>
            <p:cNvCxnSpPr/>
            <p:nvPr/>
          </p:nvCxnSpPr>
          <p:spPr>
            <a:xfrm>
              <a:off x="2117030" y="592091"/>
              <a:ext cx="153108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C3D9EB-D6E7-7D69-5AA3-477F025A3388}"/>
                </a:ext>
              </a:extLst>
            </p:cNvPr>
            <p:cNvSpPr/>
            <p:nvPr/>
          </p:nvSpPr>
          <p:spPr>
            <a:xfrm>
              <a:off x="2117030" y="421970"/>
              <a:ext cx="95693" cy="34024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D7B044A-5C4E-3450-B239-4077487C59D4}"/>
                </a:ext>
              </a:extLst>
            </p:cNvPr>
            <p:cNvSpPr/>
            <p:nvPr/>
          </p:nvSpPr>
          <p:spPr>
            <a:xfrm>
              <a:off x="3648118" y="421970"/>
              <a:ext cx="95693" cy="34024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F90E8A7-2FBB-A791-28DE-4A2371F94A7E}"/>
                </a:ext>
              </a:extLst>
            </p:cNvPr>
            <p:cNvCxnSpPr/>
            <p:nvPr/>
          </p:nvCxnSpPr>
          <p:spPr>
            <a:xfrm flipH="1" flipV="1">
              <a:off x="3695748" y="134889"/>
              <a:ext cx="108" cy="28708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1D65785-D7D0-7810-3647-8C9B025A96ED}"/>
                </a:ext>
              </a:extLst>
            </p:cNvPr>
            <p:cNvSpPr/>
            <p:nvPr/>
          </p:nvSpPr>
          <p:spPr>
            <a:xfrm>
              <a:off x="3743817" y="433393"/>
              <a:ext cx="91440" cy="914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92169E-2B9A-F8BA-4DB5-2A4688B6499B}"/>
                </a:ext>
              </a:extLst>
            </p:cNvPr>
            <p:cNvSpPr/>
            <p:nvPr/>
          </p:nvSpPr>
          <p:spPr>
            <a:xfrm>
              <a:off x="3743817" y="552129"/>
              <a:ext cx="91440" cy="914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705ADD9-3276-7FE7-900C-35D1653E64CE}"/>
                </a:ext>
              </a:extLst>
            </p:cNvPr>
            <p:cNvSpPr/>
            <p:nvPr/>
          </p:nvSpPr>
          <p:spPr>
            <a:xfrm>
              <a:off x="3743817" y="670772"/>
              <a:ext cx="91440" cy="914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191B18D-0D91-418C-AF69-25769562D722}"/>
                </a:ext>
              </a:extLst>
            </p:cNvPr>
            <p:cNvSpPr/>
            <p:nvPr/>
          </p:nvSpPr>
          <p:spPr>
            <a:xfrm>
              <a:off x="1063256" y="81715"/>
              <a:ext cx="3923414" cy="91767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Text Box 238">
              <a:extLst>
                <a:ext uri="{FF2B5EF4-FFF2-40B4-BE49-F238E27FC236}">
                  <a16:creationId xmlns:a16="http://schemas.microsoft.com/office/drawing/2014/main" id="{31782AE0-BD36-18B6-E696-E7733E177557}"/>
                </a:ext>
              </a:extLst>
            </p:cNvPr>
            <p:cNvSpPr txBox="1"/>
            <p:nvPr/>
          </p:nvSpPr>
          <p:spPr>
            <a:xfrm>
              <a:off x="1523684" y="1018739"/>
              <a:ext cx="2900056" cy="23391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(c) Simplified model for EBF link or coupling beams</a:t>
              </a:r>
            </a:p>
          </p:txBody>
        </p:sp>
        <p:sp>
          <p:nvSpPr>
            <p:cNvPr id="42" name="Text Box 239">
              <a:extLst>
                <a:ext uri="{FF2B5EF4-FFF2-40B4-BE49-F238E27FC236}">
                  <a16:creationId xmlns:a16="http://schemas.microsoft.com/office/drawing/2014/main" id="{409B6F4E-18DA-0E7A-A27F-F48BE1C9413B}"/>
                </a:ext>
              </a:extLst>
            </p:cNvPr>
            <p:cNvSpPr txBox="1"/>
            <p:nvPr/>
          </p:nvSpPr>
          <p:spPr>
            <a:xfrm>
              <a:off x="2949464" y="152904"/>
              <a:ext cx="698654" cy="3992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Only degree of freedom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3ACB158-5A14-B5BF-B3A9-3ECCEEDF1F4C}"/>
                </a:ext>
              </a:extLst>
            </p:cNvPr>
            <p:cNvCxnSpPr/>
            <p:nvPr/>
          </p:nvCxnSpPr>
          <p:spPr>
            <a:xfrm>
              <a:off x="2212723" y="794781"/>
              <a:ext cx="0" cy="142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C424EAF-B849-72BB-67AC-9C4D23C2BB18}"/>
                </a:ext>
              </a:extLst>
            </p:cNvPr>
            <p:cNvCxnSpPr/>
            <p:nvPr/>
          </p:nvCxnSpPr>
          <p:spPr>
            <a:xfrm>
              <a:off x="3648118" y="791892"/>
              <a:ext cx="0" cy="142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E8776D4-B138-FDE8-9EDD-73BB9FFEA502}"/>
                </a:ext>
              </a:extLst>
            </p:cNvPr>
            <p:cNvCxnSpPr/>
            <p:nvPr/>
          </p:nvCxnSpPr>
          <p:spPr>
            <a:xfrm>
              <a:off x="2174623" y="889138"/>
              <a:ext cx="15015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FE1E60-0D0B-0EE4-25BC-72F8DA2AC9A4}"/>
                </a:ext>
              </a:extLst>
            </p:cNvPr>
            <p:cNvCxnSpPr/>
            <p:nvPr/>
          </p:nvCxnSpPr>
          <p:spPr>
            <a:xfrm rot="20400000">
              <a:off x="2212088" y="841136"/>
              <a:ext cx="0" cy="90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D493C0-6B22-3E58-EB39-13629F284669}"/>
                </a:ext>
              </a:extLst>
            </p:cNvPr>
            <p:cNvCxnSpPr/>
            <p:nvPr/>
          </p:nvCxnSpPr>
          <p:spPr>
            <a:xfrm rot="20400000">
              <a:off x="3648118" y="846502"/>
              <a:ext cx="0" cy="901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26">
              <a:extLst>
                <a:ext uri="{FF2B5EF4-FFF2-40B4-BE49-F238E27FC236}">
                  <a16:creationId xmlns:a16="http://schemas.microsoft.com/office/drawing/2014/main" id="{C97E408E-F93A-1916-37F4-E04B0C1FDFB2}"/>
                </a:ext>
              </a:extLst>
            </p:cNvPr>
            <p:cNvSpPr txBox="1"/>
            <p:nvPr/>
          </p:nvSpPr>
          <p:spPr>
            <a:xfrm>
              <a:off x="2760787" y="733394"/>
              <a:ext cx="262890" cy="2336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9" name="Rectangle 46">
            <a:extLst>
              <a:ext uri="{FF2B5EF4-FFF2-40B4-BE49-F238E27FC236}">
                <a16:creationId xmlns:a16="http://schemas.microsoft.com/office/drawing/2014/main" id="{4BD06E7A-4205-23A5-EA7F-7488481E9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51">
            <a:extLst>
              <a:ext uri="{FF2B5EF4-FFF2-40B4-BE49-F238E27FC236}">
                <a16:creationId xmlns:a16="http://schemas.microsoft.com/office/drawing/2014/main" id="{34FD2E6B-56A8-4783-8E76-9C99D9B7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55">
            <a:extLst>
              <a:ext uri="{FF2B5EF4-FFF2-40B4-BE49-F238E27FC236}">
                <a16:creationId xmlns:a16="http://schemas.microsoft.com/office/drawing/2014/main" id="{4B8E21CD-CE7E-DCAF-E05D-68F65DBB2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2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4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8D0A-DA6E-CA89-B655-D69EF7CC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No. 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FD94C-064E-56CA-E6E9-62B4A5C3C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736" y="729205"/>
            <a:ext cx="4998320" cy="61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4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8D0A-DA6E-CA89-B655-D69EF7CC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No. 1: Solving parts (a) to (c) in class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25BD7-B722-4BEB-513F-4BB628BD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14" y="780338"/>
            <a:ext cx="5254906" cy="59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3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D267-6C22-41BE-853F-7160CAA8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No. 1: steps in pre-processing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C42EE26-C3CF-4142-A9E6-EF76D6F82258}"/>
              </a:ext>
            </a:extLst>
          </p:cNvPr>
          <p:cNvSpPr txBox="1">
            <a:spLocks/>
          </p:cNvSpPr>
          <p:nvPr/>
        </p:nvSpPr>
        <p:spPr>
          <a:xfrm>
            <a:off x="182880" y="952499"/>
            <a:ext cx="8778240" cy="53128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5" name="Canvas 270">
            <a:extLst>
              <a:ext uri="{FF2B5EF4-FFF2-40B4-BE49-F238E27FC236}">
                <a16:creationId xmlns:a16="http://schemas.microsoft.com/office/drawing/2014/main" id="{C29F241B-D125-4F14-9B84-475F452E8A35}"/>
              </a:ext>
            </a:extLst>
          </p:cNvPr>
          <p:cNvGrpSpPr/>
          <p:nvPr/>
        </p:nvGrpSpPr>
        <p:grpSpPr>
          <a:xfrm>
            <a:off x="5524184" y="954065"/>
            <a:ext cx="2900056" cy="1438148"/>
            <a:chOff x="1523684" y="1567"/>
            <a:chExt cx="2900056" cy="143814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3C71144-CFD6-4CAE-9CA9-6D0BFD82959B}"/>
                </a:ext>
              </a:extLst>
            </p:cNvPr>
            <p:cNvCxnSpPr/>
            <p:nvPr/>
          </p:nvCxnSpPr>
          <p:spPr>
            <a:xfrm>
              <a:off x="2117030" y="592091"/>
              <a:ext cx="153108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32619F-0F8A-4804-BA5C-83DCD27E980D}"/>
                </a:ext>
              </a:extLst>
            </p:cNvPr>
            <p:cNvSpPr/>
            <p:nvPr/>
          </p:nvSpPr>
          <p:spPr>
            <a:xfrm>
              <a:off x="2117030" y="421970"/>
              <a:ext cx="95693" cy="34024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2BA25E-B3A0-43AC-913B-BC24B621FDF6}"/>
                </a:ext>
              </a:extLst>
            </p:cNvPr>
            <p:cNvSpPr/>
            <p:nvPr/>
          </p:nvSpPr>
          <p:spPr>
            <a:xfrm>
              <a:off x="3648118" y="421970"/>
              <a:ext cx="95693" cy="34024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7F97B2B-F37D-4BE0-8286-78B9B1BD490A}"/>
                </a:ext>
              </a:extLst>
            </p:cNvPr>
            <p:cNvCxnSpPr/>
            <p:nvPr/>
          </p:nvCxnSpPr>
          <p:spPr>
            <a:xfrm flipH="1" flipV="1">
              <a:off x="3695748" y="134889"/>
              <a:ext cx="108" cy="28708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BCC8166-EABE-4A4F-8998-F28CD0DF34C8}"/>
                </a:ext>
              </a:extLst>
            </p:cNvPr>
            <p:cNvSpPr/>
            <p:nvPr/>
          </p:nvSpPr>
          <p:spPr>
            <a:xfrm>
              <a:off x="3743817" y="433393"/>
              <a:ext cx="91440" cy="914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E74CD5-8113-44D7-8416-7DF2F63F4777}"/>
                </a:ext>
              </a:extLst>
            </p:cNvPr>
            <p:cNvSpPr/>
            <p:nvPr/>
          </p:nvSpPr>
          <p:spPr>
            <a:xfrm>
              <a:off x="3743817" y="552129"/>
              <a:ext cx="91440" cy="914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519A10-74CE-44D2-87F9-9D7BE69A605F}"/>
                </a:ext>
              </a:extLst>
            </p:cNvPr>
            <p:cNvSpPr/>
            <p:nvPr/>
          </p:nvSpPr>
          <p:spPr>
            <a:xfrm>
              <a:off x="3743817" y="670772"/>
              <a:ext cx="91440" cy="914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B8197E-E948-41D5-ACDB-3643DF068789}"/>
                </a:ext>
              </a:extLst>
            </p:cNvPr>
            <p:cNvSpPr/>
            <p:nvPr/>
          </p:nvSpPr>
          <p:spPr>
            <a:xfrm>
              <a:off x="1637817" y="1567"/>
              <a:ext cx="2695493" cy="115293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Text Box 238">
              <a:extLst>
                <a:ext uri="{FF2B5EF4-FFF2-40B4-BE49-F238E27FC236}">
                  <a16:creationId xmlns:a16="http://schemas.microsoft.com/office/drawing/2014/main" id="{39A58B3A-2DD5-449E-9357-5FBF76083992}"/>
                </a:ext>
              </a:extLst>
            </p:cNvPr>
            <p:cNvSpPr txBox="1"/>
            <p:nvPr/>
          </p:nvSpPr>
          <p:spPr>
            <a:xfrm>
              <a:off x="1523684" y="1205799"/>
              <a:ext cx="2900056" cy="23391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(c) Simplified model for EBF link or coupling beams</a:t>
              </a:r>
            </a:p>
          </p:txBody>
        </p:sp>
        <p:sp>
          <p:nvSpPr>
            <p:cNvPr id="18" name="Text Box 239">
              <a:extLst>
                <a:ext uri="{FF2B5EF4-FFF2-40B4-BE49-F238E27FC236}">
                  <a16:creationId xmlns:a16="http://schemas.microsoft.com/office/drawing/2014/main" id="{E9F94973-10AD-4084-8378-E03335CE2FB4}"/>
                </a:ext>
              </a:extLst>
            </p:cNvPr>
            <p:cNvSpPr txBox="1"/>
            <p:nvPr/>
          </p:nvSpPr>
          <p:spPr>
            <a:xfrm>
              <a:off x="2949464" y="71472"/>
              <a:ext cx="698654" cy="3992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Only degree of freedom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CE9B296-9157-481C-967E-3E2AFFC22CED}"/>
                </a:ext>
              </a:extLst>
            </p:cNvPr>
            <p:cNvCxnSpPr/>
            <p:nvPr/>
          </p:nvCxnSpPr>
          <p:spPr>
            <a:xfrm>
              <a:off x="2212723" y="794781"/>
              <a:ext cx="0" cy="142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071136-9CE9-4654-8063-584C529082B2}"/>
                </a:ext>
              </a:extLst>
            </p:cNvPr>
            <p:cNvCxnSpPr/>
            <p:nvPr/>
          </p:nvCxnSpPr>
          <p:spPr>
            <a:xfrm>
              <a:off x="3648118" y="791892"/>
              <a:ext cx="0" cy="142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A6AE92-A374-4B6C-A248-B69E6E0ADC5B}"/>
                </a:ext>
              </a:extLst>
            </p:cNvPr>
            <p:cNvCxnSpPr/>
            <p:nvPr/>
          </p:nvCxnSpPr>
          <p:spPr>
            <a:xfrm>
              <a:off x="2174623" y="889138"/>
              <a:ext cx="15015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0FF184A-9ACB-4949-98A0-B740FF447E0C}"/>
                </a:ext>
              </a:extLst>
            </p:cNvPr>
            <p:cNvCxnSpPr/>
            <p:nvPr/>
          </p:nvCxnSpPr>
          <p:spPr>
            <a:xfrm rot="20400000">
              <a:off x="2212088" y="841136"/>
              <a:ext cx="0" cy="90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100D21-1209-4FCF-9100-ADA86FECFB3D}"/>
                </a:ext>
              </a:extLst>
            </p:cNvPr>
            <p:cNvCxnSpPr/>
            <p:nvPr/>
          </p:nvCxnSpPr>
          <p:spPr>
            <a:xfrm rot="20400000">
              <a:off x="3648118" y="846502"/>
              <a:ext cx="0" cy="901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680F34E3-23A5-4BF6-ABD5-708A2B54F647}"/>
                </a:ext>
              </a:extLst>
            </p:cNvPr>
            <p:cNvSpPr txBox="1"/>
            <p:nvPr/>
          </p:nvSpPr>
          <p:spPr>
            <a:xfrm>
              <a:off x="2760787" y="733394"/>
              <a:ext cx="262890" cy="2336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7508D69F-A5BB-4262-93C8-CFB27F32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78934"/>
            <a:ext cx="8778240" cy="5863165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Clear objects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Define dimensions and DOFs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Boundary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Nodal masses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Elements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Define special 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Apply gravity load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Apply other demands</a:t>
            </a:r>
          </a:p>
          <a:p>
            <a:pPr lvl="1"/>
            <a:r>
              <a:rPr lang="en-US" sz="1200" dirty="0"/>
              <a:t>Force controlled analysis</a:t>
            </a:r>
          </a:p>
          <a:p>
            <a:pPr lvl="1"/>
            <a:r>
              <a:rPr lang="en-US" sz="1200" dirty="0"/>
              <a:t>Displacement controlled analysis</a:t>
            </a:r>
          </a:p>
          <a:p>
            <a:pPr lvl="1"/>
            <a:r>
              <a:rPr lang="en-US" sz="1200" dirty="0"/>
              <a:t>Acceleration time history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8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Element models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62D92DC-3118-49FA-B4AF-D2E2FAFCD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10" y="1900024"/>
            <a:ext cx="7554379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Concentrated vs. distributed plasticity models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4163" y="1385888"/>
              <a:ext cx="1195387" cy="179387"/>
            </p14:xfrm>
          </p:contentPart>
        </mc:Choice>
        <mc:Fallback xmlns="">
          <p:pic>
            <p:nvPicPr>
              <p:cNvPr id="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4804" y="1376522"/>
                <a:ext cx="1214104" cy="198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8063" y="908050"/>
              <a:ext cx="3194050" cy="504825"/>
            </p14:xfrm>
          </p:contentPart>
        </mc:Choice>
        <mc:Fallback xmlns="">
          <p:pic>
            <p:nvPicPr>
              <p:cNvPr id="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8703" y="898688"/>
                <a:ext cx="3212771" cy="52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300" y="1497013"/>
              <a:ext cx="3313113" cy="328612"/>
            </p14:xfrm>
          </p:contentPart>
        </mc:Choice>
        <mc:Fallback xmlns="">
          <p:pic>
            <p:nvPicPr>
              <p:cNvPr id="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900" y="1482600"/>
                <a:ext cx="3341193" cy="356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4238" y="1416050"/>
              <a:ext cx="1589087" cy="947738"/>
            </p14:xfrm>
          </p:contentPart>
        </mc:Choice>
        <mc:Fallback xmlns="">
          <p:pic>
            <p:nvPicPr>
              <p:cNvPr id="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84878" y="1406691"/>
                <a:ext cx="1607808" cy="966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5663" y="1130300"/>
              <a:ext cx="3487737" cy="1476375"/>
            </p14:xfrm>
          </p:contentPart>
        </mc:Choice>
        <mc:Fallback xmlns="">
          <p:pic>
            <p:nvPicPr>
              <p:cNvPr id="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6303" y="1120940"/>
                <a:ext cx="3506457" cy="1495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414463"/>
              <a:ext cx="225425" cy="220662"/>
            </p14:xfrm>
          </p:contentPart>
        </mc:Choice>
        <mc:Fallback xmlns="">
          <p:pic>
            <p:nvPicPr>
              <p:cNvPr id="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51487" y="1405104"/>
                <a:ext cx="244150" cy="239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9950" y="1363663"/>
              <a:ext cx="153988" cy="152400"/>
            </p14:xfrm>
          </p:contentPart>
        </mc:Choice>
        <mc:Fallback xmlns="">
          <p:pic>
            <p:nvPicPr>
              <p:cNvPr id="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70596" y="1354296"/>
                <a:ext cx="172697" cy="17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9988" y="1146175"/>
              <a:ext cx="712787" cy="214313"/>
            </p14:xfrm>
          </p:contentPart>
        </mc:Choice>
        <mc:Fallback xmlns="">
          <p:pic>
            <p:nvPicPr>
              <p:cNvPr id="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10628" y="1136810"/>
                <a:ext cx="731507" cy="233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3044825"/>
              <a:ext cx="2762250" cy="622300"/>
            </p14:xfrm>
          </p:contentPart>
        </mc:Choice>
        <mc:Fallback xmlns="">
          <p:pic>
            <p:nvPicPr>
              <p:cNvPr id="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5213" y="3030428"/>
                <a:ext cx="2790330" cy="650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7813" y="3003550"/>
              <a:ext cx="1120775" cy="214313"/>
            </p14:xfrm>
          </p:contentPart>
        </mc:Choice>
        <mc:Fallback xmlns="">
          <p:pic>
            <p:nvPicPr>
              <p:cNvPr id="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38455" y="2994185"/>
                <a:ext cx="1139491" cy="233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0" y="3548063"/>
              <a:ext cx="2006600" cy="504825"/>
            </p14:xfrm>
          </p:contentPart>
        </mc:Choice>
        <mc:Fallback xmlns="">
          <p:pic>
            <p:nvPicPr>
              <p:cNvPr id="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67139" y="3538701"/>
                <a:ext cx="2025323" cy="52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3197225"/>
              <a:ext cx="1962150" cy="762000"/>
            </p14:xfrm>
          </p:contentPart>
        </mc:Choice>
        <mc:Fallback xmlns="">
          <p:pic>
            <p:nvPicPr>
              <p:cNvPr id="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30964" y="3187866"/>
                <a:ext cx="1980871" cy="780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475" y="5165725"/>
              <a:ext cx="257175" cy="117475"/>
            </p14:xfrm>
          </p:contentPart>
        </mc:Choice>
        <mc:Fallback xmlns="">
          <p:pic>
            <p:nvPicPr>
              <p:cNvPr id="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3110" y="5156356"/>
                <a:ext cx="275905" cy="136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5181600"/>
              <a:ext cx="77787" cy="90488"/>
            </p14:xfrm>
          </p:contentPart>
        </mc:Choice>
        <mc:Fallback xmlns="">
          <p:pic>
            <p:nvPicPr>
              <p:cNvPr id="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47950" y="5172227"/>
                <a:ext cx="96514" cy="109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75" y="5183188"/>
              <a:ext cx="92075" cy="112712"/>
            </p14:xfrm>
          </p:contentPart>
        </mc:Choice>
        <mc:Fallback xmlns="">
          <p:pic>
            <p:nvPicPr>
              <p:cNvPr id="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84524" y="5173825"/>
                <a:ext cx="110778" cy="131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9813" y="5191125"/>
              <a:ext cx="101600" cy="95250"/>
            </p14:xfrm>
          </p:contentPart>
        </mc:Choice>
        <mc:Fallback xmlns="">
          <p:pic>
            <p:nvPicPr>
              <p:cNvPr id="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00446" y="5181780"/>
                <a:ext cx="120335" cy="113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0363" y="5173663"/>
              <a:ext cx="106362" cy="96837"/>
            </p14:xfrm>
          </p:contentPart>
        </mc:Choice>
        <mc:Fallback xmlns="">
          <p:pic>
            <p:nvPicPr>
              <p:cNvPr id="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90989" y="5164303"/>
                <a:ext cx="125111" cy="11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3438" y="4981575"/>
              <a:ext cx="246062" cy="444500"/>
            </p14:xfrm>
          </p:contentPart>
        </mc:Choice>
        <mc:Fallback xmlns="">
          <p:pic>
            <p:nvPicPr>
              <p:cNvPr id="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59069" y="4967213"/>
                <a:ext cx="274081" cy="472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7438" y="2047875"/>
              <a:ext cx="322262" cy="206375"/>
            </p14:xfrm>
          </p:contentPart>
        </mc:Choice>
        <mc:Fallback xmlns="">
          <p:pic>
            <p:nvPicPr>
              <p:cNvPr id="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28076" y="2038511"/>
                <a:ext cx="340986" cy="225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9238" y="2025650"/>
              <a:ext cx="311150" cy="263525"/>
            </p14:xfrm>
          </p:contentPart>
        </mc:Choice>
        <mc:Fallback xmlns="">
          <p:pic>
            <p:nvPicPr>
              <p:cNvPr id="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59875" y="2016290"/>
                <a:ext cx="329877" cy="28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413" y="5033963"/>
              <a:ext cx="17462" cy="374650"/>
            </p14:xfrm>
          </p:contentPart>
        </mc:Choice>
        <mc:Fallback xmlns="">
          <p:pic>
            <p:nvPicPr>
              <p:cNvPr id="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6158" y="5019663"/>
                <a:ext cx="45259" cy="402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5395913"/>
              <a:ext cx="2625725" cy="96837"/>
            </p14:xfrm>
          </p:contentPart>
        </mc:Choice>
        <mc:Fallback xmlns="">
          <p:pic>
            <p:nvPicPr>
              <p:cNvPr id="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9191" y="5382322"/>
                <a:ext cx="2653800" cy="123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" y="4956175"/>
              <a:ext cx="2733675" cy="55563"/>
            </p14:xfrm>
          </p:contentPart>
        </mc:Choice>
        <mc:Fallback xmlns="">
          <p:pic>
            <p:nvPicPr>
              <p:cNvPr id="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82573" y="4942019"/>
                <a:ext cx="2761661" cy="83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938" y="5180013"/>
              <a:ext cx="2808287" cy="50800"/>
            </p14:xfrm>
          </p:contentPart>
        </mc:Choice>
        <mc:Fallback xmlns="">
          <p:pic>
            <p:nvPicPr>
              <p:cNvPr id="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0578" y="5170646"/>
                <a:ext cx="2827007" cy="69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8538" y="5141913"/>
              <a:ext cx="90487" cy="68262"/>
            </p14:xfrm>
          </p:contentPart>
        </mc:Choice>
        <mc:Fallback xmlns="">
          <p:pic>
            <p:nvPicPr>
              <p:cNvPr id="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29165" y="5132572"/>
                <a:ext cx="109233" cy="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4663" y="3316288"/>
              <a:ext cx="1981200" cy="215900"/>
            </p14:xfrm>
          </p:contentPart>
        </mc:Choice>
        <mc:Fallback xmlns="">
          <p:pic>
            <p:nvPicPr>
              <p:cNvPr id="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815302" y="3306932"/>
                <a:ext cx="1999921" cy="23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7675" y="2978150"/>
              <a:ext cx="1077913" cy="222250"/>
            </p14:xfrm>
          </p:contentPart>
        </mc:Choice>
        <mc:Fallback xmlns="">
          <p:pic>
            <p:nvPicPr>
              <p:cNvPr id="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788314" y="2968785"/>
                <a:ext cx="1096634" cy="24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2927350"/>
              <a:ext cx="2081212" cy="1400175"/>
            </p14:xfrm>
          </p:contentPart>
        </mc:Choice>
        <mc:Fallback xmlns="">
          <p:pic>
            <p:nvPicPr>
              <p:cNvPr id="3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713578" y="2917989"/>
                <a:ext cx="2099932" cy="1418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8963" y="4857750"/>
              <a:ext cx="944562" cy="1284288"/>
            </p14:xfrm>
          </p:contentPart>
        </mc:Choice>
        <mc:Fallback xmlns="">
          <p:pic>
            <p:nvPicPr>
              <p:cNvPr id="3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59604" y="4848389"/>
                <a:ext cx="963280" cy="1303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4665663"/>
              <a:ext cx="157163" cy="141287"/>
            </p14:xfrm>
          </p:contentPart>
        </mc:Choice>
        <mc:Fallback xmlns="">
          <p:pic>
            <p:nvPicPr>
              <p:cNvPr id="3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86849" y="4656292"/>
                <a:ext cx="175864" cy="160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0838" y="4435475"/>
              <a:ext cx="1857375" cy="1208088"/>
            </p14:xfrm>
          </p:contentPart>
        </mc:Choice>
        <mc:Fallback xmlns="">
          <p:pic>
            <p:nvPicPr>
              <p:cNvPr id="3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691479" y="4426116"/>
                <a:ext cx="1876093" cy="1226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2563" y="5805488"/>
              <a:ext cx="141287" cy="168275"/>
            </p14:xfrm>
          </p:contentPart>
        </mc:Choice>
        <mc:Fallback xmlns="">
          <p:pic>
            <p:nvPicPr>
              <p:cNvPr id="3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93192" y="5796119"/>
                <a:ext cx="160029" cy="187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0363" y="5426075"/>
              <a:ext cx="1960562" cy="1431925"/>
            </p14:xfrm>
          </p:contentPart>
        </mc:Choice>
        <mc:Fallback xmlns="">
          <p:pic>
            <p:nvPicPr>
              <p:cNvPr id="3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701003" y="5416716"/>
                <a:ext cx="1979282" cy="1450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4722813"/>
              <a:ext cx="66675" cy="74612"/>
            </p14:xfrm>
          </p:contentPart>
        </mc:Choice>
        <mc:Fallback xmlns="">
          <p:pic>
            <p:nvPicPr>
              <p:cNvPr id="4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697942" y="4713441"/>
                <a:ext cx="85416" cy="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7113" y="5735638"/>
              <a:ext cx="1042987" cy="228600"/>
            </p14:xfrm>
          </p:contentPart>
        </mc:Choice>
        <mc:Fallback xmlns="">
          <p:pic>
            <p:nvPicPr>
              <p:cNvPr id="4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17752" y="5726278"/>
                <a:ext cx="1061708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5699125"/>
              <a:ext cx="860425" cy="238125"/>
            </p14:xfrm>
          </p:contentPart>
        </mc:Choice>
        <mc:Fallback xmlns="">
          <p:pic>
            <p:nvPicPr>
              <p:cNvPr id="4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71865" y="5689759"/>
                <a:ext cx="879146" cy="256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6134100"/>
              <a:ext cx="1093788" cy="231775"/>
            </p14:xfrm>
          </p:contentPart>
        </mc:Choice>
        <mc:Fallback xmlns="">
          <p:pic>
            <p:nvPicPr>
              <p:cNvPr id="4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444789" y="6124743"/>
                <a:ext cx="1112510" cy="250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1288" y="6105525"/>
              <a:ext cx="231775" cy="266700"/>
            </p14:xfrm>
          </p:contentPart>
        </mc:Choice>
        <mc:Fallback xmlns="">
          <p:pic>
            <p:nvPicPr>
              <p:cNvPr id="4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71931" y="6096167"/>
                <a:ext cx="250490" cy="28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9275" y="6094413"/>
              <a:ext cx="57150" cy="85725"/>
            </p14:xfrm>
          </p:contentPart>
        </mc:Choice>
        <mc:Fallback xmlns="">
          <p:pic>
            <p:nvPicPr>
              <p:cNvPr id="4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79930" y="6085048"/>
                <a:ext cx="75841" cy="10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5163" y="2955925"/>
              <a:ext cx="996950" cy="3497263"/>
            </p14:xfrm>
          </p:contentPart>
        </mc:Choice>
        <mc:Fallback xmlns="">
          <p:pic>
            <p:nvPicPr>
              <p:cNvPr id="4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465802" y="2946565"/>
                <a:ext cx="1015672" cy="3515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0738" y="2976563"/>
              <a:ext cx="157162" cy="2735262"/>
            </p14:xfrm>
          </p:contentPart>
        </mc:Choice>
        <mc:Fallback xmlns="">
          <p:pic>
            <p:nvPicPr>
              <p:cNvPr id="4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21387" y="2967203"/>
                <a:ext cx="175863" cy="2753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0775" y="6334125"/>
              <a:ext cx="793750" cy="322263"/>
            </p14:xfrm>
          </p:contentPart>
        </mc:Choice>
        <mc:Fallback xmlns="">
          <p:pic>
            <p:nvPicPr>
              <p:cNvPr id="4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921416" y="6324763"/>
                <a:ext cx="812469" cy="340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1688" y="6330950"/>
              <a:ext cx="1031875" cy="320675"/>
            </p14:xfrm>
          </p:contentPart>
        </mc:Choice>
        <mc:Fallback xmlns="">
          <p:pic>
            <p:nvPicPr>
              <p:cNvPr id="4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72327" y="6321592"/>
                <a:ext cx="1050597" cy="3393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182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Text Box 9"/>
          <p:cNvSpPr txBox="1">
            <a:spLocks noChangeArrowheads="1"/>
          </p:cNvSpPr>
          <p:nvPr/>
        </p:nvSpPr>
        <p:spPr bwMode="auto">
          <a:xfrm>
            <a:off x="800100" y="25146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structure</a:t>
            </a:r>
          </a:p>
        </p:txBody>
      </p:sp>
      <p:sp>
        <p:nvSpPr>
          <p:cNvPr id="1071" name="Text Box 10"/>
          <p:cNvSpPr txBox="1">
            <a:spLocks noChangeArrowheads="1"/>
          </p:cNvSpPr>
          <p:nvPr/>
        </p:nvSpPr>
        <p:spPr bwMode="auto">
          <a:xfrm>
            <a:off x="2971800" y="24892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member</a:t>
            </a:r>
          </a:p>
        </p:txBody>
      </p:sp>
      <p:sp>
        <p:nvSpPr>
          <p:cNvPr id="1072" name="Text Box 11"/>
          <p:cNvSpPr txBox="1">
            <a:spLocks noChangeArrowheads="1"/>
          </p:cNvSpPr>
          <p:nvPr/>
        </p:nvSpPr>
        <p:spPr bwMode="auto">
          <a:xfrm>
            <a:off x="4889500" y="24892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section</a:t>
            </a:r>
          </a:p>
        </p:txBody>
      </p:sp>
      <p:sp>
        <p:nvSpPr>
          <p:cNvPr id="1073" name="Text Box 12"/>
          <p:cNvSpPr txBox="1">
            <a:spLocks noChangeArrowheads="1"/>
          </p:cNvSpPr>
          <p:nvPr/>
        </p:nvSpPr>
        <p:spPr bwMode="auto">
          <a:xfrm>
            <a:off x="7327900" y="25146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material</a:t>
            </a:r>
          </a:p>
        </p:txBody>
      </p:sp>
      <p:sp>
        <p:nvSpPr>
          <p:cNvPr id="1074" name="Text Box 22"/>
          <p:cNvSpPr txBox="1">
            <a:spLocks noChangeArrowheads="1"/>
          </p:cNvSpPr>
          <p:nvPr/>
        </p:nvSpPr>
        <p:spPr bwMode="auto">
          <a:xfrm>
            <a:off x="1117600" y="5422900"/>
            <a:ext cx="1092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structure</a:t>
            </a:r>
          </a:p>
        </p:txBody>
      </p:sp>
      <p:sp>
        <p:nvSpPr>
          <p:cNvPr id="1075" name="Text Box 23"/>
          <p:cNvSpPr txBox="1">
            <a:spLocks noChangeArrowheads="1"/>
          </p:cNvSpPr>
          <p:nvPr/>
        </p:nvSpPr>
        <p:spPr bwMode="auto">
          <a:xfrm>
            <a:off x="2971800" y="5435600"/>
            <a:ext cx="11049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member</a:t>
            </a:r>
          </a:p>
        </p:txBody>
      </p:sp>
      <p:sp>
        <p:nvSpPr>
          <p:cNvPr id="1076" name="Text Box 24"/>
          <p:cNvSpPr txBox="1">
            <a:spLocks noChangeArrowheads="1"/>
          </p:cNvSpPr>
          <p:nvPr/>
        </p:nvSpPr>
        <p:spPr bwMode="auto">
          <a:xfrm>
            <a:off x="5270500" y="5448300"/>
            <a:ext cx="939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section</a:t>
            </a:r>
          </a:p>
        </p:txBody>
      </p:sp>
      <p:sp>
        <p:nvSpPr>
          <p:cNvPr id="1077" name="Text Box 25"/>
          <p:cNvSpPr txBox="1">
            <a:spLocks noChangeArrowheads="1"/>
          </p:cNvSpPr>
          <p:nvPr/>
        </p:nvSpPr>
        <p:spPr bwMode="auto">
          <a:xfrm>
            <a:off x="7378700" y="5435600"/>
            <a:ext cx="1016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material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271463" y="99219"/>
            <a:ext cx="549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ea typeface="Gill Sans" charset="0"/>
                <a:cs typeface="Gill Sans" charset="0"/>
              </a:rPr>
              <a:t>Overall Analysis Framework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2525" y="955675"/>
              <a:ext cx="115888" cy="173038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3168" y="946322"/>
                <a:ext cx="134603" cy="19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813" y="1174750"/>
              <a:ext cx="1598612" cy="1082675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454" y="1165389"/>
                <a:ext cx="1617330" cy="1101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" y="2270125"/>
              <a:ext cx="223838" cy="87313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618" y="2260783"/>
                <a:ext cx="242551" cy="105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8075" y="2252663"/>
              <a:ext cx="184150" cy="7620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8724" y="2243318"/>
                <a:ext cx="202853" cy="94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7325" y="2260600"/>
              <a:ext cx="184150" cy="889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7974" y="2251242"/>
                <a:ext cx="202853" cy="107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1663" y="2282825"/>
              <a:ext cx="241300" cy="92075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62313" y="2273474"/>
                <a:ext cx="260000" cy="110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8713" y="1473200"/>
              <a:ext cx="1663700" cy="968375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29295" y="1463844"/>
                <a:ext cx="1682536" cy="987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1513" y="1174750"/>
              <a:ext cx="1774825" cy="1325563"/>
            </p14:xfrm>
          </p:contentPart>
        </mc:Choice>
        <mc:Fallback xmlns="">
          <p:pic>
            <p:nvPicPr>
              <p:cNvPr id="10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12153" y="1165390"/>
                <a:ext cx="1793545" cy="134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788" y="2952750"/>
              <a:ext cx="1858962" cy="476250"/>
            </p14:xfrm>
          </p:contentPart>
        </mc:Choice>
        <mc:Fallback xmlns="">
          <p:pic>
            <p:nvPicPr>
              <p:cNvPr id="10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428" y="2943391"/>
                <a:ext cx="1877681" cy="494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2930525"/>
              <a:ext cx="1622425" cy="515938"/>
            </p14:xfrm>
          </p:contentPart>
        </mc:Choice>
        <mc:Fallback xmlns="">
          <p:pic>
            <p:nvPicPr>
              <p:cNvPr id="10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1454" y="2921170"/>
                <a:ext cx="1641144" cy="534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1213" y="2952750"/>
              <a:ext cx="1946275" cy="495300"/>
            </p14:xfrm>
          </p:contentPart>
        </mc:Choice>
        <mc:Fallback xmlns="">
          <p:pic>
            <p:nvPicPr>
              <p:cNvPr id="10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11849" y="2943391"/>
                <a:ext cx="1965003" cy="51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3097213"/>
              <a:ext cx="968375" cy="200025"/>
            </p14:xfrm>
          </p:contentPart>
        </mc:Choice>
        <mc:Fallback xmlns="">
          <p:pic>
            <p:nvPicPr>
              <p:cNvPr id="10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26490" y="3087859"/>
                <a:ext cx="987095" cy="218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" y="4279900"/>
              <a:ext cx="839788" cy="176213"/>
            </p14:xfrm>
          </p:contentPart>
        </mc:Choice>
        <mc:Fallback xmlns="">
          <p:pic>
            <p:nvPicPr>
              <p:cNvPr id="10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7187" y="4270550"/>
                <a:ext cx="858514" cy="194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3975" y="4348163"/>
              <a:ext cx="11113" cy="93662"/>
            </p14:xfrm>
          </p:contentPart>
        </mc:Choice>
        <mc:Fallback xmlns="">
          <p:pic>
            <p:nvPicPr>
              <p:cNvPr id="10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14344" y="4338797"/>
                <a:ext cx="30376" cy="112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0350" y="4157663"/>
              <a:ext cx="1290638" cy="404812"/>
            </p14:xfrm>
          </p:contentPart>
        </mc:Choice>
        <mc:Fallback xmlns="">
          <p:pic>
            <p:nvPicPr>
              <p:cNvPr id="10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20992" y="4148299"/>
                <a:ext cx="1309353" cy="423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963" y="4454525"/>
              <a:ext cx="7864475" cy="641350"/>
            </p14:xfrm>
          </p:contentPart>
        </mc:Choice>
        <mc:Fallback xmlns="">
          <p:pic>
            <p:nvPicPr>
              <p:cNvPr id="10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5603" y="4445167"/>
                <a:ext cx="7883195" cy="66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7775" y="5286375"/>
              <a:ext cx="957263" cy="403225"/>
            </p14:xfrm>
          </p:contentPart>
        </mc:Choice>
        <mc:Fallback xmlns="">
          <p:pic>
            <p:nvPicPr>
              <p:cNvPr id="10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18415" y="5277130"/>
                <a:ext cx="975983" cy="421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7163" y="5011738"/>
              <a:ext cx="271462" cy="325437"/>
            </p14:xfrm>
          </p:contentPart>
        </mc:Choice>
        <mc:Fallback xmlns="">
          <p:pic>
            <p:nvPicPr>
              <p:cNvPr id="10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67802" y="5002378"/>
                <a:ext cx="290184" cy="34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5416550"/>
              <a:ext cx="7937" cy="3175"/>
            </p14:xfrm>
          </p:contentPart>
        </mc:Choice>
        <mc:Fallback xmlns="">
          <p:pic>
            <p:nvPicPr>
              <p:cNvPr id="10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07133" y="5407378"/>
                <a:ext cx="26697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9088" y="5270500"/>
              <a:ext cx="1112837" cy="428625"/>
            </p14:xfrm>
          </p:contentPart>
        </mc:Choice>
        <mc:Fallback xmlns="">
          <p:pic>
            <p:nvPicPr>
              <p:cNvPr id="10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19742" y="5261151"/>
                <a:ext cx="1131528" cy="447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7613" y="5224463"/>
              <a:ext cx="111125" cy="344487"/>
            </p14:xfrm>
          </p:contentPart>
        </mc:Choice>
        <mc:Fallback xmlns="">
          <p:pic>
            <p:nvPicPr>
              <p:cNvPr id="10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78202" y="5215084"/>
                <a:ext cx="129947" cy="363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7788" y="5287963"/>
              <a:ext cx="123825" cy="225425"/>
            </p14:xfrm>
          </p:contentPart>
        </mc:Choice>
        <mc:Fallback xmlns="">
          <p:pic>
            <p:nvPicPr>
              <p:cNvPr id="10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08429" y="5278600"/>
                <a:ext cx="142543" cy="24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8900" y="5387975"/>
              <a:ext cx="101600" cy="22225"/>
            </p14:xfrm>
          </p:contentPart>
        </mc:Choice>
        <mc:Fallback xmlns="">
          <p:pic>
            <p:nvPicPr>
              <p:cNvPr id="10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19533" y="5378655"/>
                <a:ext cx="120335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6225" y="5175250"/>
              <a:ext cx="49213" cy="100013"/>
            </p14:xfrm>
          </p:contentPart>
        </mc:Choice>
        <mc:Fallback xmlns="">
          <p:pic>
            <p:nvPicPr>
              <p:cNvPr id="10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07751" y="5165896"/>
                <a:ext cx="66161" cy="1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70488"/>
              <a:ext cx="193675" cy="398462"/>
            </p14:xfrm>
          </p:contentPart>
        </mc:Choice>
        <mc:Fallback xmlns="">
          <p:pic>
            <p:nvPicPr>
              <p:cNvPr id="10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95466" y="5161129"/>
                <a:ext cx="212968" cy="417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2363" y="5826125"/>
              <a:ext cx="163512" cy="314325"/>
            </p14:xfrm>
          </p:contentPart>
        </mc:Choice>
        <mc:Fallback xmlns="">
          <p:pic>
            <p:nvPicPr>
              <p:cNvPr id="10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2999" y="5816764"/>
                <a:ext cx="182240" cy="33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7150" y="5865813"/>
              <a:ext cx="1588" cy="14287"/>
            </p14:xfrm>
          </p:contentPart>
        </mc:Choice>
        <mc:Fallback xmlns="">
          <p:pic>
            <p:nvPicPr>
              <p:cNvPr id="10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86828" y="5856526"/>
                <a:ext cx="22232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5862638"/>
              <a:ext cx="36513" cy="180975"/>
            </p14:xfrm>
          </p:contentPart>
        </mc:Choice>
        <mc:Fallback xmlns="">
          <p:pic>
            <p:nvPicPr>
              <p:cNvPr id="10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62351" y="5853283"/>
                <a:ext cx="55312" cy="199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3338" y="5899150"/>
              <a:ext cx="112712" cy="115888"/>
            </p14:xfrm>
          </p:contentPart>
        </mc:Choice>
        <mc:Fallback xmlns="">
          <p:pic>
            <p:nvPicPr>
              <p:cNvPr id="10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63975" y="5889793"/>
                <a:ext cx="131437" cy="134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5978525"/>
              <a:ext cx="31750" cy="57150"/>
            </p14:xfrm>
          </p:contentPart>
        </mc:Choice>
        <mc:Fallback xmlns="">
          <p:pic>
            <p:nvPicPr>
              <p:cNvPr id="10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30632" y="5969180"/>
                <a:ext cx="50511" cy="75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5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5819775"/>
              <a:ext cx="44450" cy="57150"/>
            </p14:xfrm>
          </p:contentPart>
        </mc:Choice>
        <mc:Fallback xmlns="">
          <p:pic>
            <p:nvPicPr>
              <p:cNvPr id="105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32217" y="5810430"/>
                <a:ext cx="63242" cy="75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5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8913" y="5767388"/>
              <a:ext cx="217487" cy="350837"/>
            </p14:xfrm>
          </p:contentPart>
        </mc:Choice>
        <mc:Fallback xmlns="">
          <p:pic>
            <p:nvPicPr>
              <p:cNvPr id="105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19551" y="5758032"/>
                <a:ext cx="236211" cy="369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5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3775" y="5624513"/>
              <a:ext cx="658813" cy="76200"/>
            </p14:xfrm>
          </p:contentPart>
        </mc:Choice>
        <mc:Fallback xmlns="">
          <p:pic>
            <p:nvPicPr>
              <p:cNvPr id="105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54415" y="5615168"/>
                <a:ext cx="677533" cy="94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6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5226050"/>
              <a:ext cx="166688" cy="279400"/>
            </p14:xfrm>
          </p:contentPart>
        </mc:Choice>
        <mc:Fallback xmlns="">
          <p:pic>
            <p:nvPicPr>
              <p:cNvPr id="106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62115" y="5216701"/>
                <a:ext cx="185409" cy="298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6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3" y="5273675"/>
              <a:ext cx="150812" cy="176213"/>
            </p14:xfrm>
          </p:contentPart>
        </mc:Choice>
        <mc:Fallback xmlns="">
          <p:pic>
            <p:nvPicPr>
              <p:cNvPr id="106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41505" y="5264306"/>
                <a:ext cx="169529" cy="194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6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5176838"/>
              <a:ext cx="130175" cy="334962"/>
            </p14:xfrm>
          </p:contentPart>
        </mc:Choice>
        <mc:Fallback xmlns="">
          <p:pic>
            <p:nvPicPr>
              <p:cNvPr id="106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44713" y="5167473"/>
                <a:ext cx="148874" cy="353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6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025" y="5676900"/>
              <a:ext cx="161925" cy="371475"/>
            </p14:xfrm>
          </p:contentPart>
        </mc:Choice>
        <mc:Fallback xmlns="">
          <p:pic>
            <p:nvPicPr>
              <p:cNvPr id="106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17669" y="5667541"/>
                <a:ext cx="180636" cy="390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6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100" y="5789613"/>
              <a:ext cx="23813" cy="128587"/>
            </p14:xfrm>
          </p:contentPart>
        </mc:Choice>
        <mc:Fallback xmlns="">
          <p:pic>
            <p:nvPicPr>
              <p:cNvPr id="106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37255" y="5780248"/>
                <a:ext cx="41503" cy="14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6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" y="5757863"/>
              <a:ext cx="50800" cy="211137"/>
            </p14:xfrm>
          </p:contentPart>
        </mc:Choice>
        <mc:Fallback xmlns="">
          <p:pic>
            <p:nvPicPr>
              <p:cNvPr id="106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14508" y="5748495"/>
                <a:ext cx="69535" cy="229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6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3" y="5767388"/>
              <a:ext cx="138112" cy="142875"/>
            </p14:xfrm>
          </p:contentPart>
        </mc:Choice>
        <mc:Fallback xmlns="">
          <p:pic>
            <p:nvPicPr>
              <p:cNvPr id="106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54212" y="5758031"/>
                <a:ext cx="156815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6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" y="5867400"/>
              <a:ext cx="53975" cy="73025"/>
            </p14:xfrm>
          </p:contentPart>
        </mc:Choice>
        <mc:Fallback xmlns="">
          <p:pic>
            <p:nvPicPr>
              <p:cNvPr id="106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28819" y="5858047"/>
                <a:ext cx="72686" cy="91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6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5703888"/>
              <a:ext cx="176212" cy="333375"/>
            </p14:xfrm>
          </p:contentPart>
        </mc:Choice>
        <mc:Fallback xmlns="">
          <p:pic>
            <p:nvPicPr>
              <p:cNvPr id="106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4675" y="5694487"/>
                <a:ext cx="194989" cy="352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6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4963" y="1682750"/>
              <a:ext cx="1211262" cy="461963"/>
            </p14:xfrm>
          </p:contentPart>
        </mc:Choice>
        <mc:Fallback xmlns="">
          <p:pic>
            <p:nvPicPr>
              <p:cNvPr id="106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65604" y="1673388"/>
                <a:ext cx="1229980" cy="480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" name="Ink 1"/>
              <p14:cNvContentPartPr/>
              <p14:nvPr/>
            </p14:nvContentPartPr>
            <p14:xfrm>
              <a:off x="4363740" y="5777517"/>
              <a:ext cx="114840" cy="312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353300" y="5769237"/>
                <a:ext cx="132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" name="Ink 2"/>
              <p14:cNvContentPartPr/>
              <p14:nvPr/>
            </p14:nvContentPartPr>
            <p14:xfrm>
              <a:off x="4553820" y="5845917"/>
              <a:ext cx="135000" cy="118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543020" y="5836197"/>
                <a:ext cx="1537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" name="Ink 3"/>
              <p14:cNvContentPartPr/>
              <p14:nvPr/>
            </p14:nvContentPartPr>
            <p14:xfrm>
              <a:off x="4722300" y="5889117"/>
              <a:ext cx="80280" cy="109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712220" y="5880477"/>
                <a:ext cx="99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" name="Ink 4"/>
              <p14:cNvContentPartPr/>
              <p14:nvPr/>
            </p14:nvContentPartPr>
            <p14:xfrm>
              <a:off x="4711860" y="5935197"/>
              <a:ext cx="78480" cy="6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04660" y="5925837"/>
                <a:ext cx="93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" name="Ink 5"/>
              <p14:cNvContentPartPr/>
              <p14:nvPr/>
            </p14:nvContentPartPr>
            <p14:xfrm>
              <a:off x="4808700" y="5777517"/>
              <a:ext cx="173520" cy="295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00420" y="5772117"/>
                <a:ext cx="1918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" name="Ink 6"/>
              <p14:cNvContentPartPr/>
              <p14:nvPr/>
            </p14:nvContentPartPr>
            <p14:xfrm>
              <a:off x="8231220" y="4808037"/>
              <a:ext cx="82440" cy="140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221140" y="4799757"/>
                <a:ext cx="101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" name="Ink 7"/>
              <p14:cNvContentPartPr/>
              <p14:nvPr/>
            </p14:nvContentPartPr>
            <p14:xfrm>
              <a:off x="8453700" y="4620117"/>
              <a:ext cx="151200" cy="180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43260" y="4610757"/>
                <a:ext cx="1702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" name="Ink 8"/>
              <p14:cNvContentPartPr/>
              <p14:nvPr/>
            </p14:nvContentPartPr>
            <p14:xfrm>
              <a:off x="8636940" y="4781397"/>
              <a:ext cx="50040" cy="53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626860" y="4774197"/>
                <a:ext cx="68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" name="Ink 9"/>
              <p14:cNvContentPartPr/>
              <p14:nvPr/>
            </p14:nvContentPartPr>
            <p14:xfrm>
              <a:off x="8679060" y="4737117"/>
              <a:ext cx="12240" cy="7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670060" y="4728837"/>
                <a:ext cx="28440" cy="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29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Fiber beam-column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78935"/>
            <a:ext cx="8778240" cy="246718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Fiber elements are discretized along their length (integration points) and across their cross-sections (fibers) to explicitly model the spread of plasticity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sz="2000" dirty="0">
                <a:latin typeface="+mn-lt"/>
              </a:rPr>
              <a:t>Two types of fiber beam-column elements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90190" y="1920510"/>
              <a:ext cx="2156760" cy="606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4350" y="1908630"/>
                <a:ext cx="218844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846950" y="1920510"/>
              <a:ext cx="628200" cy="606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0030" y="1908630"/>
                <a:ext cx="660960" cy="6343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79132"/>
              </p:ext>
            </p:extLst>
          </p:nvPr>
        </p:nvGraphicFramePr>
        <p:xfrm>
          <a:off x="449580" y="3374390"/>
          <a:ext cx="8260080" cy="26517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413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Displacement (stiffness) based fiber</a:t>
                      </a:r>
                      <a:r>
                        <a:rPr lang="en-US" sz="1600" b="1" baseline="0" dirty="0">
                          <a:latin typeface="+mn-lt"/>
                        </a:rPr>
                        <a:t> element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Force (flexibility)</a:t>
                      </a:r>
                      <a:r>
                        <a:rPr lang="en-US" sz="1600" b="1" baseline="0" dirty="0">
                          <a:latin typeface="+mn-lt"/>
                        </a:rPr>
                        <a:t> based fiber element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Formulated using PVD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Formulated using PVF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Follows standard FEA procedure of assuming a </a:t>
                      </a:r>
                      <a:r>
                        <a:rPr lang="en-US" sz="1600" b="1" dirty="0">
                          <a:latin typeface="+mn-lt"/>
                        </a:rPr>
                        <a:t>displacement interpolation</a:t>
                      </a:r>
                      <a:r>
                        <a:rPr lang="en-US" sz="1600" b="1" baseline="0" dirty="0">
                          <a:latin typeface="+mn-lt"/>
                        </a:rPr>
                        <a:t> </a:t>
                      </a:r>
                      <a:r>
                        <a:rPr lang="en-US" sz="1600" baseline="0" dirty="0">
                          <a:latin typeface="+mn-lt"/>
                        </a:rPr>
                        <a:t>function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Does</a:t>
                      </a:r>
                      <a:r>
                        <a:rPr lang="en-US" sz="1600" baseline="0" dirty="0">
                          <a:latin typeface="+mn-lt"/>
                        </a:rPr>
                        <a:t> not assume a displacement interpolation function, but instead, </a:t>
                      </a:r>
                      <a:r>
                        <a:rPr lang="en-US" sz="1600" b="1" baseline="0" dirty="0">
                          <a:latin typeface="+mn-lt"/>
                        </a:rPr>
                        <a:t>interpolates forces </a:t>
                      </a:r>
                      <a:r>
                        <a:rPr lang="en-US" sz="1600" baseline="0" dirty="0">
                          <a:latin typeface="+mn-lt"/>
                        </a:rPr>
                        <a:t>along length of member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Does </a:t>
                      </a:r>
                      <a:r>
                        <a:rPr lang="en-US" sz="1600" b="1" dirty="0">
                          <a:latin typeface="+mn-lt"/>
                        </a:rPr>
                        <a:t>not</a:t>
                      </a:r>
                      <a:r>
                        <a:rPr lang="en-US" sz="1600" b="1" baseline="0" dirty="0">
                          <a:latin typeface="+mn-lt"/>
                        </a:rPr>
                        <a:t> strictly enforce equilibrium </a:t>
                      </a:r>
                      <a:r>
                        <a:rPr lang="en-US" sz="1600" baseline="0" dirty="0">
                          <a:latin typeface="+mn-lt"/>
                        </a:rPr>
                        <a:t>along length of member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Strictly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b="1" baseline="0" dirty="0">
                          <a:latin typeface="+mn-lt"/>
                        </a:rPr>
                        <a:t>enforces equilibrium </a:t>
                      </a:r>
                      <a:r>
                        <a:rPr lang="en-US" sz="1600" baseline="0" dirty="0">
                          <a:latin typeface="+mn-lt"/>
                        </a:rPr>
                        <a:t>along length of member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Direct state determination </a:t>
                      </a:r>
                      <a:r>
                        <a:rPr lang="en-US" sz="1600" dirty="0">
                          <a:latin typeface="+mn-lt"/>
                        </a:rPr>
                        <a:t>(P,M given </a:t>
                      </a:r>
                      <a:r>
                        <a:rPr lang="en-US" sz="1600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dirty="0">
                          <a:latin typeface="+mn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Requires </a:t>
                      </a:r>
                      <a:r>
                        <a:rPr lang="en-US" sz="1600" b="1" dirty="0">
                          <a:latin typeface="+mn-lt"/>
                        </a:rPr>
                        <a:t>iterations within element </a:t>
                      </a:r>
                      <a:r>
                        <a:rPr lang="en-US" sz="1600" dirty="0">
                          <a:latin typeface="+mn-lt"/>
                        </a:rPr>
                        <a:t>formulation for state determination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51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Member Integration – </a:t>
            </a:r>
            <a:r>
              <a:rPr lang="en-US" dirty="0" err="1">
                <a:latin typeface="+mn-lt"/>
              </a:rPr>
              <a:t>Kt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4" name="Ink 473"/>
              <p14:cNvContentPartPr/>
              <p14:nvPr/>
            </p14:nvContentPartPr>
            <p14:xfrm>
              <a:off x="5140170" y="1325340"/>
              <a:ext cx="2520" cy="47160"/>
            </p14:xfrm>
          </p:contentPart>
        </mc:Choice>
        <mc:Fallback xmlns="">
          <p:pic>
            <p:nvPicPr>
              <p:cNvPr id="474" name="Ink 47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5130" y="1322460"/>
                <a:ext cx="12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0" name="Ink 479"/>
              <p14:cNvContentPartPr/>
              <p14:nvPr/>
            </p14:nvContentPartPr>
            <p14:xfrm>
              <a:off x="2552490" y="1249380"/>
              <a:ext cx="231840" cy="194040"/>
            </p14:xfrm>
          </p:contentPart>
        </mc:Choice>
        <mc:Fallback xmlns="">
          <p:pic>
            <p:nvPicPr>
              <p:cNvPr id="480" name="Ink 47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0610" y="1237500"/>
                <a:ext cx="256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2" name="Ink 481"/>
              <p14:cNvContentPartPr/>
              <p14:nvPr/>
            </p14:nvContentPartPr>
            <p14:xfrm>
              <a:off x="2797290" y="1454220"/>
              <a:ext cx="7920" cy="396360"/>
            </p14:xfrm>
          </p:contentPart>
        </mc:Choice>
        <mc:Fallback xmlns="">
          <p:pic>
            <p:nvPicPr>
              <p:cNvPr id="482" name="Ink 48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2530" y="1439820"/>
                <a:ext cx="385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4" name="Ink 483"/>
              <p14:cNvContentPartPr/>
              <p14:nvPr/>
            </p14:nvContentPartPr>
            <p14:xfrm>
              <a:off x="2808450" y="1552500"/>
              <a:ext cx="516960" cy="11520"/>
            </p14:xfrm>
          </p:contentPart>
        </mc:Choice>
        <mc:Fallback xmlns="">
          <p:pic>
            <p:nvPicPr>
              <p:cNvPr id="484" name="Ink 48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1170" y="1532700"/>
                <a:ext cx="554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5" name="Ink 484"/>
              <p14:cNvContentPartPr/>
              <p14:nvPr/>
            </p14:nvContentPartPr>
            <p14:xfrm>
              <a:off x="3167730" y="1245420"/>
              <a:ext cx="3600" cy="407520"/>
            </p14:xfrm>
          </p:contentPart>
        </mc:Choice>
        <mc:Fallback xmlns="">
          <p:pic>
            <p:nvPicPr>
              <p:cNvPr id="485" name="Ink 48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1890" y="1233540"/>
                <a:ext cx="3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6" name="Ink 485"/>
              <p14:cNvContentPartPr/>
              <p14:nvPr/>
            </p14:nvContentPartPr>
            <p14:xfrm>
              <a:off x="3190050" y="1249380"/>
              <a:ext cx="231840" cy="194040"/>
            </p14:xfrm>
          </p:contentPart>
        </mc:Choice>
        <mc:Fallback xmlns="">
          <p:pic>
            <p:nvPicPr>
              <p:cNvPr id="486" name="Ink 48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8170" y="1237500"/>
                <a:ext cx="256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7" name="Ink 486"/>
              <p14:cNvContentPartPr/>
              <p14:nvPr/>
            </p14:nvContentPartPr>
            <p14:xfrm>
              <a:off x="4434210" y="1249380"/>
              <a:ext cx="231840" cy="194040"/>
            </p14:xfrm>
          </p:contentPart>
        </mc:Choice>
        <mc:Fallback xmlns="">
          <p:pic>
            <p:nvPicPr>
              <p:cNvPr id="487" name="Ink 48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2330" y="1237500"/>
                <a:ext cx="256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8" name="Ink 487"/>
              <p14:cNvContentPartPr/>
              <p14:nvPr/>
            </p14:nvContentPartPr>
            <p14:xfrm>
              <a:off x="4511970" y="1325340"/>
              <a:ext cx="2520" cy="47160"/>
            </p14:xfrm>
          </p:contentPart>
        </mc:Choice>
        <mc:Fallback xmlns="">
          <p:pic>
            <p:nvPicPr>
              <p:cNvPr id="488" name="Ink 48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6930" y="1322460"/>
                <a:ext cx="12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9" name="Ink 488"/>
              <p14:cNvContentPartPr/>
              <p14:nvPr/>
            </p14:nvContentPartPr>
            <p14:xfrm>
              <a:off x="3874410" y="1325340"/>
              <a:ext cx="2520" cy="47160"/>
            </p14:xfrm>
          </p:contentPart>
        </mc:Choice>
        <mc:Fallback xmlns="">
          <p:pic>
            <p:nvPicPr>
              <p:cNvPr id="489" name="Ink 48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9370" y="1322460"/>
                <a:ext cx="12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0" name="Ink 489"/>
              <p14:cNvContentPartPr/>
              <p14:nvPr/>
            </p14:nvContentPartPr>
            <p14:xfrm>
              <a:off x="5062410" y="1249380"/>
              <a:ext cx="231840" cy="194040"/>
            </p14:xfrm>
          </p:contentPart>
        </mc:Choice>
        <mc:Fallback xmlns="">
          <p:pic>
            <p:nvPicPr>
              <p:cNvPr id="490" name="Ink 48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0530" y="1237500"/>
                <a:ext cx="256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1" name="Ink 490"/>
              <p14:cNvContentPartPr/>
              <p14:nvPr/>
            </p14:nvContentPartPr>
            <p14:xfrm>
              <a:off x="3173130" y="1302660"/>
              <a:ext cx="259560" cy="209880"/>
            </p14:xfrm>
          </p:contentPart>
        </mc:Choice>
        <mc:Fallback xmlns="">
          <p:pic>
            <p:nvPicPr>
              <p:cNvPr id="491" name="Ink 4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70250" y="1299780"/>
                <a:ext cx="271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2" name="Ink 491"/>
              <p14:cNvContentPartPr/>
              <p14:nvPr/>
            </p14:nvContentPartPr>
            <p14:xfrm>
              <a:off x="3268170" y="1325340"/>
              <a:ext cx="2520" cy="47160"/>
            </p14:xfrm>
          </p:contentPart>
        </mc:Choice>
        <mc:Fallback xmlns="">
          <p:pic>
            <p:nvPicPr>
              <p:cNvPr id="492" name="Ink 49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3130" y="1322460"/>
                <a:ext cx="12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93" name="Ink 492"/>
              <p14:cNvContentPartPr/>
              <p14:nvPr/>
            </p14:nvContentPartPr>
            <p14:xfrm>
              <a:off x="3185370" y="1368900"/>
              <a:ext cx="231120" cy="170640"/>
            </p14:xfrm>
          </p:contentPart>
        </mc:Choice>
        <mc:Fallback xmlns="">
          <p:pic>
            <p:nvPicPr>
              <p:cNvPr id="493" name="Ink 49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80690" y="1363500"/>
                <a:ext cx="244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94" name="Ink 493"/>
              <p14:cNvContentPartPr/>
              <p14:nvPr/>
            </p14:nvContentPartPr>
            <p14:xfrm>
              <a:off x="3187890" y="1498860"/>
              <a:ext cx="224640" cy="182160"/>
            </p14:xfrm>
          </p:contentPart>
        </mc:Choice>
        <mc:Fallback xmlns="">
          <p:pic>
            <p:nvPicPr>
              <p:cNvPr id="494" name="Ink 49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84650" y="1493100"/>
                <a:ext cx="23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5" name="Ink 494"/>
              <p14:cNvContentPartPr/>
              <p14:nvPr/>
            </p14:nvContentPartPr>
            <p14:xfrm>
              <a:off x="3195090" y="1423980"/>
              <a:ext cx="223560" cy="176040"/>
            </p14:xfrm>
          </p:contentPart>
        </mc:Choice>
        <mc:Fallback xmlns="">
          <p:pic>
            <p:nvPicPr>
              <p:cNvPr id="495" name="Ink 49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91130" y="1420020"/>
                <a:ext cx="236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96" name="Ink 495"/>
              <p14:cNvContentPartPr/>
              <p14:nvPr/>
            </p14:nvContentPartPr>
            <p14:xfrm>
              <a:off x="3189690" y="1578420"/>
              <a:ext cx="230040" cy="182880"/>
            </p14:xfrm>
          </p:contentPart>
        </mc:Choice>
        <mc:Fallback xmlns="">
          <p:pic>
            <p:nvPicPr>
              <p:cNvPr id="496" name="Ink 49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86090" y="1572300"/>
                <a:ext cx="243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97" name="Ink 496"/>
              <p14:cNvContentPartPr/>
              <p14:nvPr/>
            </p14:nvContentPartPr>
            <p14:xfrm>
              <a:off x="3218850" y="1299060"/>
              <a:ext cx="720" cy="380520"/>
            </p14:xfrm>
          </p:contentPart>
        </mc:Choice>
        <mc:Fallback xmlns="">
          <p:pic>
            <p:nvPicPr>
              <p:cNvPr id="497" name="Ink 49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10210" y="1295460"/>
                <a:ext cx="176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9" name="Ink 498"/>
              <p14:cNvContentPartPr/>
              <p14:nvPr/>
            </p14:nvContentPartPr>
            <p14:xfrm>
              <a:off x="3187170" y="1652580"/>
              <a:ext cx="250200" cy="194400"/>
            </p14:xfrm>
          </p:contentPart>
        </mc:Choice>
        <mc:Fallback xmlns="">
          <p:pic>
            <p:nvPicPr>
              <p:cNvPr id="499" name="Ink 49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3490" y="1638900"/>
                <a:ext cx="276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0" name="Ink 499"/>
              <p14:cNvContentPartPr/>
              <p14:nvPr/>
            </p14:nvContentPartPr>
            <p14:xfrm>
              <a:off x="3262050" y="1357380"/>
              <a:ext cx="7200" cy="367200"/>
            </p14:xfrm>
          </p:contentPart>
        </mc:Choice>
        <mc:Fallback xmlns="">
          <p:pic>
            <p:nvPicPr>
              <p:cNvPr id="500" name="Ink 49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58810" y="1354500"/>
                <a:ext cx="19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1" name="Ink 500"/>
              <p14:cNvContentPartPr/>
              <p14:nvPr/>
            </p14:nvContentPartPr>
            <p14:xfrm>
              <a:off x="3312090" y="1366380"/>
              <a:ext cx="6840" cy="390960"/>
            </p14:xfrm>
          </p:contentPart>
        </mc:Choice>
        <mc:Fallback xmlns="">
          <p:pic>
            <p:nvPicPr>
              <p:cNvPr id="501" name="Ink 50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03090" y="1363140"/>
                <a:ext cx="2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2" name="Ink 501"/>
              <p14:cNvContentPartPr/>
              <p14:nvPr/>
            </p14:nvContentPartPr>
            <p14:xfrm>
              <a:off x="3774330" y="1245420"/>
              <a:ext cx="3600" cy="407520"/>
            </p14:xfrm>
          </p:contentPart>
        </mc:Choice>
        <mc:Fallback xmlns="">
          <p:pic>
            <p:nvPicPr>
              <p:cNvPr id="502" name="Ink 50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58490" y="1233540"/>
                <a:ext cx="3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3" name="Ink 502"/>
              <p14:cNvContentPartPr/>
              <p14:nvPr/>
            </p14:nvContentPartPr>
            <p14:xfrm>
              <a:off x="3779730" y="1302660"/>
              <a:ext cx="259560" cy="209880"/>
            </p14:xfrm>
          </p:contentPart>
        </mc:Choice>
        <mc:Fallback xmlns="">
          <p:pic>
            <p:nvPicPr>
              <p:cNvPr id="503" name="Ink 50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76850" y="1299780"/>
                <a:ext cx="271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04" name="Ink 503"/>
              <p14:cNvContentPartPr/>
              <p14:nvPr/>
            </p14:nvContentPartPr>
            <p14:xfrm>
              <a:off x="3796650" y="1249380"/>
              <a:ext cx="231840" cy="194040"/>
            </p14:xfrm>
          </p:contentPart>
        </mc:Choice>
        <mc:Fallback xmlns="">
          <p:pic>
            <p:nvPicPr>
              <p:cNvPr id="504" name="Ink 50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4770" y="1237500"/>
                <a:ext cx="256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5" name="Ink 504"/>
              <p14:cNvContentPartPr/>
              <p14:nvPr/>
            </p14:nvContentPartPr>
            <p14:xfrm>
              <a:off x="5045490" y="1302660"/>
              <a:ext cx="259560" cy="209880"/>
            </p14:xfrm>
          </p:contentPart>
        </mc:Choice>
        <mc:Fallback xmlns="">
          <p:pic>
            <p:nvPicPr>
              <p:cNvPr id="505" name="Ink 50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42610" y="1299780"/>
                <a:ext cx="271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06" name="Ink 505"/>
              <p14:cNvContentPartPr/>
              <p14:nvPr/>
            </p14:nvContentPartPr>
            <p14:xfrm>
              <a:off x="3359250" y="1432980"/>
              <a:ext cx="9000" cy="353160"/>
            </p14:xfrm>
          </p:contentPart>
        </mc:Choice>
        <mc:Fallback xmlns="">
          <p:pic>
            <p:nvPicPr>
              <p:cNvPr id="506" name="Ink 50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50250" y="1429740"/>
                <a:ext cx="23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7" name="Ink 506"/>
              <p14:cNvContentPartPr/>
              <p14:nvPr/>
            </p14:nvContentPartPr>
            <p14:xfrm>
              <a:off x="3393090" y="1464300"/>
              <a:ext cx="8280" cy="350640"/>
            </p14:xfrm>
          </p:contentPart>
        </mc:Choice>
        <mc:Fallback xmlns="">
          <p:pic>
            <p:nvPicPr>
              <p:cNvPr id="507" name="Ink 50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85170" y="1461060"/>
                <a:ext cx="20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08" name="Ink 507"/>
              <p14:cNvContentPartPr/>
              <p14:nvPr/>
            </p14:nvContentPartPr>
            <p14:xfrm>
              <a:off x="3434850" y="1454220"/>
              <a:ext cx="7920" cy="396360"/>
            </p14:xfrm>
          </p:contentPart>
        </mc:Choice>
        <mc:Fallback xmlns="">
          <p:pic>
            <p:nvPicPr>
              <p:cNvPr id="508" name="Ink 50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20090" y="1439820"/>
                <a:ext cx="385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9" name="Ink 508"/>
              <p14:cNvContentPartPr/>
              <p14:nvPr/>
            </p14:nvContentPartPr>
            <p14:xfrm>
              <a:off x="3791610" y="1368900"/>
              <a:ext cx="231120" cy="170640"/>
            </p14:xfrm>
          </p:contentPart>
        </mc:Choice>
        <mc:Fallback xmlns="">
          <p:pic>
            <p:nvPicPr>
              <p:cNvPr id="509" name="Ink 50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86930" y="1363500"/>
                <a:ext cx="244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0" name="Ink 509"/>
              <p14:cNvContentPartPr/>
              <p14:nvPr/>
            </p14:nvContentPartPr>
            <p14:xfrm>
              <a:off x="3451410" y="1535580"/>
              <a:ext cx="461520" cy="11160"/>
            </p14:xfrm>
          </p:contentPart>
        </mc:Choice>
        <mc:Fallback xmlns="">
          <p:pic>
            <p:nvPicPr>
              <p:cNvPr id="510" name="Ink 50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34490" y="1515780"/>
                <a:ext cx="4964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1" name="Ink 510"/>
              <p14:cNvContentPartPr/>
              <p14:nvPr/>
            </p14:nvContentPartPr>
            <p14:xfrm>
              <a:off x="3794130" y="1498860"/>
              <a:ext cx="224640" cy="182160"/>
            </p14:xfrm>
          </p:contentPart>
        </mc:Choice>
        <mc:Fallback xmlns="">
          <p:pic>
            <p:nvPicPr>
              <p:cNvPr id="511" name="Ink 51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90890" y="1493100"/>
                <a:ext cx="23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Ink 63"/>
              <p14:cNvContentPartPr/>
              <p14:nvPr/>
            </p14:nvContentPartPr>
            <p14:xfrm>
              <a:off x="3801330" y="1423980"/>
              <a:ext cx="223560" cy="1760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97370" y="1420020"/>
                <a:ext cx="236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6" name="Ink 65"/>
              <p14:cNvContentPartPr/>
              <p14:nvPr/>
            </p14:nvContentPartPr>
            <p14:xfrm>
              <a:off x="3795930" y="1578420"/>
              <a:ext cx="230040" cy="1828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92330" y="1572300"/>
                <a:ext cx="243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7" name="Ink 66"/>
              <p14:cNvContentPartPr/>
              <p14:nvPr/>
            </p14:nvContentPartPr>
            <p14:xfrm>
              <a:off x="3825090" y="1299060"/>
              <a:ext cx="720" cy="3805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16450" y="1295460"/>
                <a:ext cx="176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8" name="Ink 67"/>
              <p14:cNvContentPartPr/>
              <p14:nvPr/>
            </p14:nvContentPartPr>
            <p14:xfrm>
              <a:off x="3793770" y="1652580"/>
              <a:ext cx="250200" cy="1944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80090" y="1638900"/>
                <a:ext cx="276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9" name="Ink 68"/>
              <p14:cNvContentPartPr/>
              <p14:nvPr/>
            </p14:nvContentPartPr>
            <p14:xfrm>
              <a:off x="3868290" y="1357380"/>
              <a:ext cx="7200" cy="3672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65050" y="1354500"/>
                <a:ext cx="19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" name="Ink 69"/>
              <p14:cNvContentPartPr/>
              <p14:nvPr/>
            </p14:nvContentPartPr>
            <p14:xfrm>
              <a:off x="3918330" y="1366380"/>
              <a:ext cx="6840" cy="3909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09330" y="1363140"/>
                <a:ext cx="2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1" name="Ink 70"/>
              <p14:cNvContentPartPr/>
              <p14:nvPr/>
            </p14:nvContentPartPr>
            <p14:xfrm>
              <a:off x="3965490" y="1432980"/>
              <a:ext cx="9000" cy="3531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56490" y="1429740"/>
                <a:ext cx="23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" name="Ink 71"/>
              <p14:cNvContentPartPr/>
              <p14:nvPr/>
            </p14:nvContentPartPr>
            <p14:xfrm>
              <a:off x="4411890" y="1245420"/>
              <a:ext cx="3600" cy="4075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96050" y="1233540"/>
                <a:ext cx="3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3" name="Ink 72"/>
              <p14:cNvContentPartPr/>
              <p14:nvPr/>
            </p14:nvContentPartPr>
            <p14:xfrm>
              <a:off x="4417290" y="1302660"/>
              <a:ext cx="259560" cy="2098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14410" y="1299780"/>
                <a:ext cx="271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4" name="Ink 73"/>
              <p14:cNvContentPartPr/>
              <p14:nvPr/>
            </p14:nvContentPartPr>
            <p14:xfrm>
              <a:off x="3999330" y="1464300"/>
              <a:ext cx="8280" cy="35064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91410" y="1461060"/>
                <a:ext cx="20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5" name="Ink 74"/>
              <p14:cNvContentPartPr/>
              <p14:nvPr/>
            </p14:nvContentPartPr>
            <p14:xfrm>
              <a:off x="4041450" y="1454220"/>
              <a:ext cx="7920" cy="3963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26690" y="1439820"/>
                <a:ext cx="385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6" name="Ink 75"/>
              <p14:cNvContentPartPr/>
              <p14:nvPr/>
            </p14:nvContentPartPr>
            <p14:xfrm>
              <a:off x="4429170" y="1368900"/>
              <a:ext cx="231120" cy="1706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24490" y="1363500"/>
                <a:ext cx="244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7" name="Ink 76"/>
              <p14:cNvContentPartPr/>
              <p14:nvPr/>
            </p14:nvContentPartPr>
            <p14:xfrm>
              <a:off x="4058730" y="1523700"/>
              <a:ext cx="504720" cy="180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041810" y="1503180"/>
                <a:ext cx="5425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" name="Ink 77"/>
              <p14:cNvContentPartPr/>
              <p14:nvPr/>
            </p14:nvContentPartPr>
            <p14:xfrm>
              <a:off x="4431690" y="1498860"/>
              <a:ext cx="224640" cy="1821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28450" y="1493100"/>
                <a:ext cx="23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9" name="Ink 78"/>
              <p14:cNvContentPartPr/>
              <p14:nvPr/>
            </p14:nvContentPartPr>
            <p14:xfrm>
              <a:off x="4438890" y="1423980"/>
              <a:ext cx="223560" cy="1760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34930" y="1420020"/>
                <a:ext cx="236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0" name="Ink 79"/>
              <p14:cNvContentPartPr/>
              <p14:nvPr/>
            </p14:nvContentPartPr>
            <p14:xfrm>
              <a:off x="4433490" y="1578420"/>
              <a:ext cx="230040" cy="1828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29890" y="1572300"/>
                <a:ext cx="243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1" name="Ink 80"/>
              <p14:cNvContentPartPr/>
              <p14:nvPr/>
            </p14:nvContentPartPr>
            <p14:xfrm>
              <a:off x="4462650" y="1299060"/>
              <a:ext cx="720" cy="3805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54010" y="1295460"/>
                <a:ext cx="176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2" name="Ink 81"/>
              <p14:cNvContentPartPr/>
              <p14:nvPr/>
            </p14:nvContentPartPr>
            <p14:xfrm>
              <a:off x="4431330" y="1652580"/>
              <a:ext cx="250200" cy="1944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7650" y="1638900"/>
                <a:ext cx="276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3" name="Ink 82"/>
              <p14:cNvContentPartPr/>
              <p14:nvPr/>
            </p14:nvContentPartPr>
            <p14:xfrm>
              <a:off x="4505850" y="1357380"/>
              <a:ext cx="7200" cy="3672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02610" y="1354500"/>
                <a:ext cx="19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4" name="Ink 83"/>
              <p14:cNvContentPartPr/>
              <p14:nvPr/>
            </p14:nvContentPartPr>
            <p14:xfrm>
              <a:off x="4555890" y="1366380"/>
              <a:ext cx="6840" cy="3909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46890" y="1363140"/>
                <a:ext cx="2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5" name="Ink 84"/>
              <p14:cNvContentPartPr/>
              <p14:nvPr/>
            </p14:nvContentPartPr>
            <p14:xfrm>
              <a:off x="4603050" y="1432980"/>
              <a:ext cx="9000" cy="3531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94050" y="1429740"/>
                <a:ext cx="23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6" name="Ink 85"/>
              <p14:cNvContentPartPr/>
              <p14:nvPr/>
            </p14:nvContentPartPr>
            <p14:xfrm>
              <a:off x="4636890" y="1464300"/>
              <a:ext cx="8280" cy="3506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28970" y="1461060"/>
                <a:ext cx="20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7" name="Ink 86"/>
              <p14:cNvContentPartPr/>
              <p14:nvPr/>
            </p14:nvContentPartPr>
            <p14:xfrm>
              <a:off x="4679010" y="1454220"/>
              <a:ext cx="7920" cy="396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64250" y="1439820"/>
                <a:ext cx="385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8" name="Ink 87"/>
              <p14:cNvContentPartPr/>
              <p14:nvPr/>
            </p14:nvContentPartPr>
            <p14:xfrm>
              <a:off x="4686930" y="1523700"/>
              <a:ext cx="504720" cy="180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70010" y="1503180"/>
                <a:ext cx="5425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1" name="Ink 90"/>
              <p14:cNvContentPartPr/>
              <p14:nvPr/>
            </p14:nvContentPartPr>
            <p14:xfrm>
              <a:off x="5040090" y="1245420"/>
              <a:ext cx="3600" cy="4075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24250" y="1233540"/>
                <a:ext cx="3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3" name="Ink 92"/>
              <p14:cNvContentPartPr/>
              <p14:nvPr/>
            </p14:nvContentPartPr>
            <p14:xfrm>
              <a:off x="5057370" y="1368900"/>
              <a:ext cx="231120" cy="1706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052690" y="1363500"/>
                <a:ext cx="244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4" name="Ink 93"/>
              <p14:cNvContentPartPr/>
              <p14:nvPr/>
            </p14:nvContentPartPr>
            <p14:xfrm>
              <a:off x="5059890" y="1498860"/>
              <a:ext cx="224640" cy="1821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56650" y="1493100"/>
                <a:ext cx="23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5" name="Ink 94"/>
              <p14:cNvContentPartPr/>
              <p14:nvPr/>
            </p14:nvContentPartPr>
            <p14:xfrm>
              <a:off x="5067090" y="1423980"/>
              <a:ext cx="223560" cy="1760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63130" y="1420020"/>
                <a:ext cx="236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8" name="Ink 97"/>
              <p14:cNvContentPartPr/>
              <p14:nvPr/>
            </p14:nvContentPartPr>
            <p14:xfrm>
              <a:off x="5061690" y="1578420"/>
              <a:ext cx="230040" cy="18288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58090" y="1572300"/>
                <a:ext cx="243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9" name="Ink 98"/>
              <p14:cNvContentPartPr/>
              <p14:nvPr/>
            </p14:nvContentPartPr>
            <p14:xfrm>
              <a:off x="5090850" y="1299060"/>
              <a:ext cx="720" cy="3805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82210" y="1295460"/>
                <a:ext cx="176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0" name="Ink 99"/>
              <p14:cNvContentPartPr/>
              <p14:nvPr/>
            </p14:nvContentPartPr>
            <p14:xfrm>
              <a:off x="5059530" y="1652580"/>
              <a:ext cx="250200" cy="1944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45850" y="1638900"/>
                <a:ext cx="276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2" name="Ink 101"/>
              <p14:cNvContentPartPr/>
              <p14:nvPr/>
            </p14:nvContentPartPr>
            <p14:xfrm>
              <a:off x="5134050" y="1357380"/>
              <a:ext cx="7200" cy="3672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30810" y="1354500"/>
                <a:ext cx="19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4" name="Ink 103"/>
              <p14:cNvContentPartPr/>
              <p14:nvPr/>
            </p14:nvContentPartPr>
            <p14:xfrm>
              <a:off x="5184090" y="1366380"/>
              <a:ext cx="6840" cy="3909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75090" y="1363140"/>
                <a:ext cx="2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5" name="Ink 104"/>
              <p14:cNvContentPartPr/>
              <p14:nvPr/>
            </p14:nvContentPartPr>
            <p14:xfrm>
              <a:off x="5231250" y="1432980"/>
              <a:ext cx="9000" cy="3531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22250" y="1429740"/>
                <a:ext cx="23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6" name="Ink 105"/>
              <p14:cNvContentPartPr/>
              <p14:nvPr/>
            </p14:nvContentPartPr>
            <p14:xfrm>
              <a:off x="5265090" y="1464300"/>
              <a:ext cx="8280" cy="3506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57170" y="1461060"/>
                <a:ext cx="20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9" name="Ink 108"/>
              <p14:cNvContentPartPr/>
              <p14:nvPr/>
            </p14:nvContentPartPr>
            <p14:xfrm>
              <a:off x="2626650" y="902340"/>
              <a:ext cx="115560" cy="39564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3330" y="891180"/>
                <a:ext cx="1425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0" name="Ink 109"/>
              <p14:cNvContentPartPr/>
              <p14:nvPr/>
            </p14:nvContentPartPr>
            <p14:xfrm>
              <a:off x="5161050" y="892260"/>
              <a:ext cx="133920" cy="4154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147370" y="882180"/>
                <a:ext cx="16128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1" name="Ink 110"/>
              <p14:cNvContentPartPr/>
              <p14:nvPr/>
            </p14:nvContentPartPr>
            <p14:xfrm>
              <a:off x="5577570" y="1279620"/>
              <a:ext cx="137880" cy="10872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572170" y="1267020"/>
                <a:ext cx="156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2" name="Ink 111"/>
              <p14:cNvContentPartPr/>
              <p14:nvPr/>
            </p14:nvContentPartPr>
            <p14:xfrm>
              <a:off x="2530170" y="1245420"/>
              <a:ext cx="3600" cy="4075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4330" y="1233540"/>
                <a:ext cx="3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3" name="Ink 112"/>
              <p14:cNvContentPartPr/>
              <p14:nvPr/>
            </p14:nvContentPartPr>
            <p14:xfrm>
              <a:off x="2535570" y="1302660"/>
              <a:ext cx="259560" cy="20988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32690" y="1299780"/>
                <a:ext cx="271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4" name="Ink 113"/>
              <p14:cNvContentPartPr/>
              <p14:nvPr/>
            </p14:nvContentPartPr>
            <p14:xfrm>
              <a:off x="2547810" y="1368900"/>
              <a:ext cx="231120" cy="1706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43130" y="1363500"/>
                <a:ext cx="244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5" name="Ink 114"/>
              <p14:cNvContentPartPr/>
              <p14:nvPr/>
            </p14:nvContentPartPr>
            <p14:xfrm>
              <a:off x="2581290" y="1299060"/>
              <a:ext cx="720" cy="38052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72650" y="1295460"/>
                <a:ext cx="176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6" name="Ink 115"/>
              <p14:cNvContentPartPr/>
              <p14:nvPr/>
            </p14:nvContentPartPr>
            <p14:xfrm>
              <a:off x="2630610" y="1325340"/>
              <a:ext cx="2520" cy="471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5570" y="1322460"/>
                <a:ext cx="12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7" name="Ink 116"/>
              <p14:cNvContentPartPr/>
              <p14:nvPr/>
            </p14:nvContentPartPr>
            <p14:xfrm>
              <a:off x="2624490" y="1357380"/>
              <a:ext cx="7200" cy="36720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21250" y="1354500"/>
                <a:ext cx="19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8" name="Ink 117"/>
              <p14:cNvContentPartPr/>
              <p14:nvPr/>
            </p14:nvContentPartPr>
            <p14:xfrm>
              <a:off x="2674530" y="1366380"/>
              <a:ext cx="6840" cy="39096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65530" y="1363140"/>
                <a:ext cx="2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9" name="Ink 118"/>
              <p14:cNvContentPartPr/>
              <p14:nvPr/>
            </p14:nvContentPartPr>
            <p14:xfrm>
              <a:off x="5973930" y="1459980"/>
              <a:ext cx="130320" cy="14004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969250" y="1446300"/>
                <a:ext cx="149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0" name="Ink 119"/>
              <p14:cNvContentPartPr/>
              <p14:nvPr/>
            </p14:nvContentPartPr>
            <p14:xfrm>
              <a:off x="2057490" y="1375380"/>
              <a:ext cx="127800" cy="4759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43450" y="1364220"/>
                <a:ext cx="15264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1" name="Ink 120"/>
              <p14:cNvContentPartPr/>
              <p14:nvPr/>
            </p14:nvContentPartPr>
            <p14:xfrm>
              <a:off x="2557530" y="1423980"/>
              <a:ext cx="223560" cy="1760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53570" y="1420020"/>
                <a:ext cx="236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2" name="Ink 121"/>
              <p14:cNvContentPartPr/>
              <p14:nvPr/>
            </p14:nvContentPartPr>
            <p14:xfrm>
              <a:off x="2721690" y="1432980"/>
              <a:ext cx="9000" cy="3531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712690" y="1429740"/>
                <a:ext cx="23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3" name="Ink 122"/>
              <p14:cNvContentPartPr/>
              <p14:nvPr/>
            </p14:nvContentPartPr>
            <p14:xfrm>
              <a:off x="2755530" y="1464300"/>
              <a:ext cx="8280" cy="3506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47610" y="1461060"/>
                <a:ext cx="20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4" name="Ink 123"/>
              <p14:cNvContentPartPr/>
              <p14:nvPr/>
            </p14:nvContentPartPr>
            <p14:xfrm>
              <a:off x="2550330" y="1498860"/>
              <a:ext cx="224640" cy="1821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47090" y="1493100"/>
                <a:ext cx="23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5" name="Ink 124"/>
              <p14:cNvContentPartPr/>
              <p14:nvPr/>
            </p14:nvContentPartPr>
            <p14:xfrm>
              <a:off x="5307210" y="1454220"/>
              <a:ext cx="7920" cy="3963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92450" y="1439820"/>
                <a:ext cx="385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6" name="Ink 125"/>
              <p14:cNvContentPartPr/>
              <p14:nvPr/>
            </p14:nvContentPartPr>
            <p14:xfrm>
              <a:off x="5444730" y="1522980"/>
              <a:ext cx="628560" cy="2160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32490" y="1511820"/>
                <a:ext cx="654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7" name="Ink 126"/>
              <p14:cNvContentPartPr/>
              <p14:nvPr/>
            </p14:nvContentPartPr>
            <p14:xfrm>
              <a:off x="5598450" y="1295100"/>
              <a:ext cx="127440" cy="45360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8370" y="1283580"/>
                <a:ext cx="15120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12" name="Ink 511"/>
              <p14:cNvContentPartPr/>
              <p14:nvPr/>
            </p14:nvContentPartPr>
            <p14:xfrm>
              <a:off x="2305890" y="1524780"/>
              <a:ext cx="144000" cy="136440"/>
            </p14:xfrm>
          </p:contentPart>
        </mc:Choice>
        <mc:Fallback xmlns="">
          <p:pic>
            <p:nvPicPr>
              <p:cNvPr id="512" name="Ink 511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98330" y="1511820"/>
                <a:ext cx="1659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13" name="Ink 512"/>
              <p14:cNvContentPartPr/>
              <p14:nvPr/>
            </p14:nvContentPartPr>
            <p14:xfrm>
              <a:off x="1853730" y="1579500"/>
              <a:ext cx="573120" cy="18360"/>
            </p14:xfrm>
          </p:contentPart>
        </mc:Choice>
        <mc:Fallback xmlns="">
          <p:pic>
            <p:nvPicPr>
              <p:cNvPr id="513" name="Ink 512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44010" y="1568340"/>
                <a:ext cx="5965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14" name="Ink 513"/>
              <p14:cNvContentPartPr/>
              <p14:nvPr/>
            </p14:nvContentPartPr>
            <p14:xfrm>
              <a:off x="2076570" y="1764900"/>
              <a:ext cx="123480" cy="127440"/>
            </p14:xfrm>
          </p:contentPart>
        </mc:Choice>
        <mc:Fallback xmlns="">
          <p:pic>
            <p:nvPicPr>
              <p:cNvPr id="514" name="Ink 513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4850" y="1446300"/>
                <a:ext cx="5214240" cy="13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16" name="Ink 515"/>
              <p14:cNvContentPartPr/>
              <p14:nvPr/>
            </p14:nvContentPartPr>
            <p14:xfrm>
              <a:off x="2552130" y="1578420"/>
              <a:ext cx="230040" cy="182880"/>
            </p14:xfrm>
          </p:contentPart>
        </mc:Choice>
        <mc:Fallback xmlns="">
          <p:pic>
            <p:nvPicPr>
              <p:cNvPr id="516" name="Ink 5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48530" y="1572300"/>
                <a:ext cx="243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17" name="Ink 516"/>
              <p14:cNvContentPartPr/>
              <p14:nvPr/>
            </p14:nvContentPartPr>
            <p14:xfrm>
              <a:off x="2549610" y="1652580"/>
              <a:ext cx="250200" cy="194400"/>
            </p14:xfrm>
          </p:contentPart>
        </mc:Choice>
        <mc:Fallback xmlns="">
          <p:pic>
            <p:nvPicPr>
              <p:cNvPr id="517" name="Ink 51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35930" y="1638900"/>
                <a:ext cx="276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7" name="Ink 156"/>
              <p14:cNvContentPartPr/>
              <p14:nvPr/>
            </p14:nvContentPartPr>
            <p14:xfrm>
              <a:off x="5365350" y="802260"/>
              <a:ext cx="163620" cy="14364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361754" y="789300"/>
                <a:ext cx="172251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8" name="Ink 157"/>
              <p14:cNvContentPartPr/>
              <p14:nvPr/>
            </p14:nvContentPartPr>
            <p14:xfrm>
              <a:off x="2829690" y="791460"/>
              <a:ext cx="145800" cy="14904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816010" y="778172"/>
                <a:ext cx="163440" cy="166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9" name="Ink 158"/>
              <p14:cNvContentPartPr/>
              <p14:nvPr/>
            </p14:nvContentPartPr>
            <p14:xfrm>
              <a:off x="5742450" y="1482660"/>
              <a:ext cx="659880" cy="40752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729850" y="1474020"/>
                <a:ext cx="6782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0" name="Ink 159"/>
              <p14:cNvContentPartPr/>
              <p14:nvPr/>
            </p14:nvContentPartPr>
            <p14:xfrm>
              <a:off x="1674810" y="1523340"/>
              <a:ext cx="751320" cy="43308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667250" y="1510740"/>
                <a:ext cx="772200" cy="45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/>
          <p:cNvGrpSpPr/>
          <p:nvPr/>
        </p:nvGrpSpPr>
        <p:grpSpPr>
          <a:xfrm>
            <a:off x="772158" y="2377368"/>
            <a:ext cx="7581144" cy="4172505"/>
            <a:chOff x="514051" y="1824840"/>
            <a:chExt cx="8348962" cy="46886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64" name="Ink 3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979733" y="2896780"/>
                <a:ext cx="6048" cy="18482"/>
              </p14:xfrm>
            </p:contentPart>
          </mc:Choice>
          <mc:Fallback xmlns="">
            <p:pic>
              <p:nvPicPr>
                <p:cNvPr id="264" name="Ink 3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61186" y="2877458"/>
                  <a:ext cx="35885" cy="44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65" name="Ink 3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125788" y="2892515"/>
                <a:ext cx="3024" cy="11373"/>
              </p14:xfrm>
            </p:contentPart>
          </mc:Choice>
          <mc:Fallback xmlns="">
            <p:pic>
              <p:nvPicPr>
                <p:cNvPr id="265" name="Ink 3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059260" y="2868686"/>
                  <a:ext cx="133056" cy="48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66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57263" y="1976959"/>
                <a:ext cx="1791655" cy="653969"/>
              </p14:xfrm>
            </p:contentPart>
          </mc:Choice>
          <mc:Fallback xmlns="">
            <p:pic>
              <p:nvPicPr>
                <p:cNvPr id="266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9025" y="1969275"/>
                  <a:ext cx="1813857" cy="666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67" name="Ink 3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16744" y="1840478"/>
                <a:ext cx="3681587" cy="810353"/>
              </p14:xfrm>
            </p:contentPart>
          </mc:Choice>
          <mc:Fallback xmlns="">
            <p:pic>
              <p:nvPicPr>
                <p:cNvPr id="267" name="Ink 3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94938" y="1826318"/>
                  <a:ext cx="3720441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68" name="Ink 3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93583" y="2126234"/>
                <a:ext cx="1256427" cy="436453"/>
              </p14:xfrm>
            </p:contentPart>
          </mc:Choice>
          <mc:Fallback xmlns="">
            <p:pic>
              <p:nvPicPr>
                <p:cNvPr id="268" name="Ink 3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74552" y="2110863"/>
                  <a:ext cx="1293696" cy="473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69" name="Ink 3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011788" y="2275510"/>
                <a:ext cx="349259" cy="287178"/>
              </p14:xfrm>
            </p:contentPart>
          </mc:Choice>
          <mc:Fallback xmlns="">
            <p:pic>
              <p:nvPicPr>
                <p:cNvPr id="269" name="Ink 3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92738" y="2257713"/>
                  <a:ext cx="374263" cy="325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70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98177" y="2699168"/>
                <a:ext cx="58966" cy="129372"/>
              </p14:xfrm>
            </p:contentPart>
          </mc:Choice>
          <mc:Fallback xmlns="">
            <p:pic>
              <p:nvPicPr>
                <p:cNvPr id="270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76807" y="2680166"/>
                  <a:ext cx="99728" cy="170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71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39000" y="1824840"/>
                <a:ext cx="749925" cy="180552"/>
              </p14:xfrm>
            </p:contentPart>
          </mc:Choice>
          <mc:Fallback xmlns="">
            <p:pic>
              <p:nvPicPr>
                <p:cNvPr id="271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22740" y="1803384"/>
                  <a:ext cx="781651" cy="206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72" name="Ink 4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20099" y="2952226"/>
                <a:ext cx="2081949" cy="201877"/>
              </p14:xfrm>
            </p:contentPart>
          </mc:Choice>
          <mc:Fallback xmlns="">
            <p:pic>
              <p:nvPicPr>
                <p:cNvPr id="272" name="Ink 4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9878" y="2936480"/>
                  <a:ext cx="2118426" cy="235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73" name="Ink 4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09184" y="2965021"/>
                <a:ext cx="2219536" cy="247371"/>
              </p14:xfrm>
            </p:contentPart>
          </mc:Choice>
          <mc:Fallback xmlns="">
            <p:pic>
              <p:nvPicPr>
                <p:cNvPr id="273" name="Ink 4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97686" y="2950066"/>
                  <a:ext cx="2250858" cy="282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74" name="Ink 4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305406" y="2919527"/>
                <a:ext cx="984276" cy="285756"/>
              </p14:xfrm>
            </p:contentPart>
          </mc:Choice>
          <mc:Fallback xmlns="">
            <p:pic>
              <p:nvPicPr>
                <p:cNvPr id="274" name="Ink 4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84396" y="2901313"/>
                  <a:ext cx="1025899" cy="326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75" name="Ink 4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46713" y="2893937"/>
                <a:ext cx="1307833" cy="301394"/>
              </p14:xfrm>
            </p:contentPart>
          </mc:Choice>
          <mc:Fallback xmlns="">
            <p:pic>
              <p:nvPicPr>
                <p:cNvPr id="275" name="Ink 4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29661" y="2876946"/>
                  <a:ext cx="1340747" cy="339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76" name="Ink 4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76041" y="3523738"/>
                <a:ext cx="397642" cy="250214"/>
              </p14:xfrm>
            </p:contentPart>
          </mc:Choice>
          <mc:Fallback xmlns="">
            <p:pic>
              <p:nvPicPr>
                <p:cNvPr id="276" name="Ink 4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7408" y="3506356"/>
                  <a:ext cx="434116" cy="285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77" name="Ink 4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28990" y="3417112"/>
                <a:ext cx="3371638" cy="277226"/>
              </p14:xfrm>
            </p:contentPart>
          </mc:Choice>
          <mc:Fallback xmlns="">
            <p:pic>
              <p:nvPicPr>
                <p:cNvPr id="277" name="Ink 4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12338" y="3397686"/>
                  <a:ext cx="3392651" cy="314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78" name="Ink 5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22460" y="3445546"/>
                <a:ext cx="1703962" cy="1043507"/>
              </p14:xfrm>
            </p:contentPart>
          </mc:Choice>
          <mc:Fallback xmlns="">
            <p:pic>
              <p:nvPicPr>
                <p:cNvPr id="278" name="Ink 5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04223" y="3439479"/>
                  <a:ext cx="1738850" cy="1068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79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094945" y="3491039"/>
                <a:ext cx="503478" cy="184817"/>
              </p14:xfrm>
            </p:contentPart>
          </mc:Choice>
          <mc:Fallback xmlns="">
            <p:pic>
              <p:nvPicPr>
                <p:cNvPr id="279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74330" y="3473611"/>
                  <a:ext cx="542725" cy="223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80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80607" y="4304235"/>
                <a:ext cx="1082553" cy="199034"/>
              </p14:xfrm>
            </p:contentPart>
          </mc:Choice>
          <mc:Fallback xmlns="">
            <p:pic>
              <p:nvPicPr>
                <p:cNvPr id="280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262373" y="4287649"/>
                  <a:ext cx="1115057" cy="234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81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550641" y="4254477"/>
                <a:ext cx="1667676" cy="189082"/>
              </p14:xfrm>
            </p:contentPart>
          </mc:Choice>
          <mc:Fallback xmlns="">
            <p:pic>
              <p:nvPicPr>
                <p:cNvPr id="281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35574" y="4246784"/>
                  <a:ext cx="1703361" cy="213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82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356812" y="3478244"/>
                <a:ext cx="160266" cy="1076205"/>
              </p14:xfrm>
            </p:contentPart>
          </mc:Choice>
          <mc:Fallback xmlns="">
            <p:pic>
              <p:nvPicPr>
                <p:cNvPr id="282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39357" y="3471771"/>
                  <a:ext cx="190018" cy="1097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83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890529" y="3444124"/>
                <a:ext cx="1068945" cy="218937"/>
              </p14:xfrm>
            </p:contentPart>
          </mc:Choice>
          <mc:Fallback xmlns="">
            <p:pic>
              <p:nvPicPr>
                <p:cNvPr id="283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82203" y="3429150"/>
                  <a:ext cx="1083615" cy="252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84" name="Ink 5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175682" y="3441281"/>
                <a:ext cx="703055" cy="244528"/>
              </p14:xfrm>
            </p:contentPart>
          </mc:Choice>
          <mc:Fallback xmlns="">
            <p:pic>
              <p:nvPicPr>
                <p:cNvPr id="284" name="Ink 5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70924" y="3433602"/>
                  <a:ext cx="726054" cy="267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85" name="Ink 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92703" y="3896216"/>
                <a:ext cx="1419717" cy="214672"/>
              </p14:xfrm>
            </p:contentPart>
          </mc:Choice>
          <mc:Fallback xmlns="">
            <p:pic>
              <p:nvPicPr>
                <p:cNvPr id="285" name="Ink 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78823" y="3874385"/>
                  <a:ext cx="1454219" cy="251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86" name="Ink 5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05737" y="3837927"/>
                <a:ext cx="1102208" cy="204721"/>
              </p14:xfrm>
            </p:contentPart>
          </mc:Choice>
          <mc:Fallback xmlns="">
            <p:pic>
              <p:nvPicPr>
                <p:cNvPr id="286" name="Ink 5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85517" y="3819316"/>
                  <a:ext cx="1141459" cy="243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87" name="Ink 5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040211" y="3992889"/>
                <a:ext cx="2611129" cy="176287"/>
              </p14:xfrm>
            </p:contentPart>
          </mc:Choice>
          <mc:Fallback xmlns="">
            <p:pic>
              <p:nvPicPr>
                <p:cNvPr id="287" name="Ink 5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20388" y="3972268"/>
                  <a:ext cx="2653154" cy="216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88" name="Ink 6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070450" y="4389536"/>
                <a:ext cx="39311" cy="146432"/>
              </p14:xfrm>
            </p:contentPart>
          </mc:Choice>
          <mc:Fallback xmlns="">
            <p:pic>
              <p:nvPicPr>
                <p:cNvPr id="288" name="Ink 6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50008" y="4370929"/>
                  <a:ext cx="78622" cy="184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89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267003" y="4371054"/>
                <a:ext cx="326580" cy="179131"/>
              </p14:xfrm>
            </p:contentPart>
          </mc:Choice>
          <mc:Fallback xmlns="">
            <p:pic>
              <p:nvPicPr>
                <p:cNvPr id="289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46394" y="4351645"/>
                  <a:ext cx="367403" cy="216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90" name="Ink 6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737218" y="4395222"/>
                <a:ext cx="107348" cy="169179"/>
              </p14:xfrm>
            </p:contentPart>
          </mc:Choice>
          <mc:Fallback xmlns="">
            <p:pic>
              <p:nvPicPr>
                <p:cNvPr id="290" name="Ink 6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15828" y="4375390"/>
                  <a:ext cx="149733" cy="210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91" name="Ink 6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47314" y="3240825"/>
                <a:ext cx="7140918" cy="41228"/>
              </p14:xfrm>
            </p:contentPart>
          </mc:Choice>
          <mc:Fallback xmlns="">
            <p:pic>
              <p:nvPicPr>
                <p:cNvPr id="291" name="Ink 6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8196" y="3231436"/>
                  <a:ext cx="7159551" cy="63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92" name="Ink 1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7686" y="4968156"/>
                <a:ext cx="3129727" cy="634066"/>
              </p14:xfrm>
            </p:contentPart>
          </mc:Choice>
          <mc:Fallback xmlns="">
            <p:pic>
              <p:nvPicPr>
                <p:cNvPr id="292" name="Ink 1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52532" y="4954803"/>
                  <a:ext cx="3147965" cy="659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93" name="Ink 1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66969" y="5047770"/>
                <a:ext cx="3970368" cy="1317890"/>
              </p14:xfrm>
            </p:contentPart>
          </mc:Choice>
          <mc:Fallback xmlns="">
            <p:pic>
              <p:nvPicPr>
                <p:cNvPr id="293" name="Ink 1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9526" y="5041298"/>
                  <a:ext cx="4005651" cy="1330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94" name="Ink 1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82089" y="5977543"/>
                <a:ext cx="102812" cy="63975"/>
              </p14:xfrm>
            </p:contentPart>
          </mc:Choice>
          <mc:Fallback xmlns="">
            <p:pic>
              <p:nvPicPr>
                <p:cNvPr id="294" name="Ink 1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9040" y="5963058"/>
                  <a:ext cx="130097" cy="92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95" name="Ink 13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75378" y="4968156"/>
                <a:ext cx="98276" cy="117999"/>
              </p14:xfrm>
            </p:contentPart>
          </mc:Choice>
          <mc:Fallback xmlns="">
            <p:pic>
              <p:nvPicPr>
                <p:cNvPr id="295" name="Ink 13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159065" y="4956437"/>
                  <a:ext cx="122944" cy="141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96" name="Ink 13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16624" y="5361959"/>
                <a:ext cx="1245843" cy="545922"/>
              </p14:xfrm>
            </p:contentPart>
          </mc:Choice>
          <mc:Fallback xmlns="">
            <p:pic>
              <p:nvPicPr>
                <p:cNvPr id="296" name="Ink 13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00367" y="5341725"/>
                  <a:ext cx="1276771" cy="584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97" name="Ink 13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84723" y="5494174"/>
                <a:ext cx="148171" cy="116577"/>
              </p14:xfrm>
            </p:contentPart>
          </mc:Choice>
          <mc:Fallback xmlns="">
            <p:pic>
              <p:nvPicPr>
                <p:cNvPr id="297" name="Ink 13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475984" y="5486483"/>
                  <a:ext cx="162472" cy="138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98" name="Ink 1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895972" y="5410296"/>
                <a:ext cx="697007" cy="250214"/>
              </p14:xfrm>
            </p:contentPart>
          </mc:Choice>
          <mc:Fallback xmlns="">
            <p:pic>
              <p:nvPicPr>
                <p:cNvPr id="298" name="Ink 1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76941" y="5390489"/>
                  <a:ext cx="733483" cy="286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99" name="Ink 13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632290" y="5452946"/>
                <a:ext cx="429392" cy="305659"/>
              </p14:xfrm>
            </p:contentPart>
          </mc:Choice>
          <mc:Fallback xmlns="">
            <p:pic>
              <p:nvPicPr>
                <p:cNvPr id="299" name="Ink 13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15638" y="5436752"/>
                  <a:ext cx="465869" cy="329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00" name="Ink 13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238580" y="5516921"/>
                <a:ext cx="338676" cy="196191"/>
              </p14:xfrm>
            </p:contentPart>
          </mc:Choice>
          <mc:Fallback xmlns="">
            <p:pic>
              <p:nvPicPr>
                <p:cNvPr id="300" name="Ink 13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219941" y="5501145"/>
                  <a:ext cx="370006" cy="228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01" name="Ink 13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92645" y="5162925"/>
                <a:ext cx="471727" cy="507537"/>
              </p14:xfrm>
            </p:contentPart>
          </mc:Choice>
          <mc:Fallback xmlns="">
            <p:pic>
              <p:nvPicPr>
                <p:cNvPr id="301" name="Ink 13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77581" y="5146344"/>
                  <a:ext cx="502647" cy="541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02" name="Ink 1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4051" y="6179420"/>
                <a:ext cx="123980" cy="123685"/>
              </p14:xfrm>
            </p:contentPart>
          </mc:Choice>
          <mc:Fallback xmlns="">
            <p:pic>
              <p:nvPicPr>
                <p:cNvPr id="302" name="Ink 1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4977" y="6163199"/>
                  <a:ext cx="163320" cy="160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03" name="Ink 1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58775" y="5956218"/>
                <a:ext cx="92229" cy="92409"/>
              </p14:xfrm>
            </p:contentPart>
          </mc:Choice>
          <mc:Fallback xmlns="">
            <p:pic>
              <p:nvPicPr>
                <p:cNvPr id="303" name="Ink 1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41754" y="5941222"/>
                  <a:ext cx="117958" cy="114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04" name="Ink 14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753242" y="5959061"/>
                <a:ext cx="160266" cy="103782"/>
              </p14:xfrm>
            </p:contentPart>
          </mc:Choice>
          <mc:Fallback xmlns="">
            <p:pic>
              <p:nvPicPr>
                <p:cNvPr id="304" name="Ink 14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736184" y="5950177"/>
                  <a:ext cx="185655" cy="125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05" name="Ink 14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12450" y="5934893"/>
                <a:ext cx="120956" cy="135059"/>
              </p14:xfrm>
            </p:contentPart>
          </mc:Choice>
          <mc:Fallback xmlns="">
            <p:pic>
              <p:nvPicPr>
                <p:cNvPr id="305" name="Ink 14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95397" y="5919931"/>
                  <a:ext cx="153872" cy="158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06" name="Ink 14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84812" y="6202167"/>
                <a:ext cx="166314" cy="115155"/>
              </p14:xfrm>
            </p:contentPart>
          </mc:Choice>
          <mc:Fallback xmlns="">
            <p:pic>
              <p:nvPicPr>
                <p:cNvPr id="306" name="Ink 14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68538" y="6189641"/>
                  <a:ext cx="190924" cy="140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07" name="Ink 14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3659" y="5974699"/>
                <a:ext cx="110372" cy="88144"/>
              </p14:xfrm>
            </p:contentPart>
          </mc:Choice>
          <mc:Fallback xmlns="">
            <p:pic>
              <p:nvPicPr>
                <p:cNvPr id="307" name="Ink 14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99366" y="5956908"/>
                  <a:ext cx="142928" cy="113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08" name="Ink 14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068331" y="5967591"/>
                <a:ext cx="113396" cy="90987"/>
              </p14:xfrm>
            </p:contentPart>
          </mc:Choice>
          <mc:Fallback xmlns="">
            <p:pic>
              <p:nvPicPr>
                <p:cNvPr id="308" name="Ink 14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054057" y="5953033"/>
                  <a:ext cx="138771" cy="116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09" name="Ink 14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57505" y="5027866"/>
                <a:ext cx="746901" cy="317033"/>
              </p14:xfrm>
            </p:contentPart>
          </mc:Choice>
          <mc:Fallback xmlns="">
            <p:pic>
              <p:nvPicPr>
                <p:cNvPr id="309" name="Ink 14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42829" y="5007243"/>
                  <a:ext cx="781410" cy="352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10" name="Ink 15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85355" y="5188515"/>
                <a:ext cx="374962" cy="736426"/>
              </p14:xfrm>
            </p:contentPart>
          </mc:Choice>
          <mc:Fallback xmlns="">
            <p:pic>
              <p:nvPicPr>
                <p:cNvPr id="310" name="Ink 15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69104" y="5169497"/>
                  <a:ext cx="406275" cy="768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11" name="Ink 1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21068" y="4639750"/>
                <a:ext cx="1401573" cy="578620"/>
              </p14:xfrm>
            </p:contentPart>
          </mc:Choice>
          <mc:Fallback xmlns="">
            <p:pic>
              <p:nvPicPr>
                <p:cNvPr id="311" name="Ink 1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07588" y="4621137"/>
                  <a:ext cx="1434878" cy="617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12" name="Ink 1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95515" y="6220649"/>
                <a:ext cx="293317" cy="204721"/>
              </p14:xfrm>
            </p:contentPart>
          </mc:Choice>
          <mc:Fallback xmlns="">
            <p:pic>
              <p:nvPicPr>
                <p:cNvPr id="312" name="Ink 1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75300" y="6202038"/>
                  <a:ext cx="318289" cy="241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13" name="Ink 1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964010" y="5771400"/>
                <a:ext cx="45358" cy="123685"/>
              </p14:xfrm>
            </p:contentPart>
          </mc:Choice>
          <mc:Fallback xmlns="">
            <p:pic>
              <p:nvPicPr>
                <p:cNvPr id="313" name="Ink 1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45708" y="5751594"/>
                  <a:ext cx="83156" cy="154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14" name="Ink 1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941331" y="5010806"/>
                <a:ext cx="887512" cy="253058"/>
              </p14:xfrm>
            </p:contentPart>
          </mc:Choice>
          <mc:Fallback xmlns="">
            <p:pic>
              <p:nvPicPr>
                <p:cNvPr id="314" name="Ink 1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27848" y="4993019"/>
                  <a:ext cx="906547" cy="284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15" name="Ink 1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276679" y="6236287"/>
                <a:ext cx="506502" cy="277226"/>
              </p14:xfrm>
            </p:contentPart>
          </mc:Choice>
          <mc:Fallback xmlns="">
            <p:pic>
              <p:nvPicPr>
                <p:cNvPr id="315" name="Ink 1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61222" y="6217266"/>
                  <a:ext cx="540982" cy="3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16" name="Ink 15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928327" y="6222070"/>
                <a:ext cx="164802" cy="181974"/>
              </p14:xfrm>
            </p:contentPart>
          </mc:Choice>
          <mc:Fallback xmlns="">
            <p:pic>
              <p:nvPicPr>
                <p:cNvPr id="316" name="Ink 15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13273" y="6205490"/>
                  <a:ext cx="186195" cy="210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17" name="Ink 1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233740" y="6216384"/>
                <a:ext cx="1700938" cy="280069"/>
              </p14:xfrm>
            </p:contentPart>
          </mc:Choice>
          <mc:Fallback xmlns="">
            <p:pic>
              <p:nvPicPr>
                <p:cNvPr id="317" name="Ink 1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228189" y="6204242"/>
                  <a:ext cx="1710454" cy="303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18" name="Ink 15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073778" y="6179420"/>
                <a:ext cx="789235" cy="255901"/>
              </p14:xfrm>
            </p:contentPart>
          </mc:Choice>
          <mc:Fallback xmlns="">
            <p:pic>
              <p:nvPicPr>
                <p:cNvPr id="318" name="Ink 15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054354" y="6159207"/>
                  <a:ext cx="815397" cy="28541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450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Member Integration – </a:t>
            </a:r>
            <a:r>
              <a:rPr lang="en-US" dirty="0" err="1">
                <a:latin typeface="+mn-lt"/>
              </a:rPr>
              <a:t>Kt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0" name="Ink 479"/>
              <p14:cNvContentPartPr/>
              <p14:nvPr/>
            </p14:nvContentPartPr>
            <p14:xfrm>
              <a:off x="2552490" y="1249380"/>
              <a:ext cx="231840" cy="194040"/>
            </p14:xfrm>
          </p:contentPart>
        </mc:Choice>
        <mc:Fallback xmlns="">
          <p:pic>
            <p:nvPicPr>
              <p:cNvPr id="480" name="Ink 47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0610" y="1237500"/>
                <a:ext cx="256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6" name="Ink 485"/>
              <p14:cNvContentPartPr/>
              <p14:nvPr/>
            </p14:nvContentPartPr>
            <p14:xfrm>
              <a:off x="3190050" y="1249380"/>
              <a:ext cx="231840" cy="194040"/>
            </p14:xfrm>
          </p:contentPart>
        </mc:Choice>
        <mc:Fallback xmlns="">
          <p:pic>
            <p:nvPicPr>
              <p:cNvPr id="486" name="Ink 48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8170" y="1237500"/>
                <a:ext cx="256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7" name="Ink 486"/>
              <p14:cNvContentPartPr/>
              <p14:nvPr/>
            </p14:nvContentPartPr>
            <p14:xfrm>
              <a:off x="4434210" y="1249380"/>
              <a:ext cx="231840" cy="194040"/>
            </p14:xfrm>
          </p:contentPart>
        </mc:Choice>
        <mc:Fallback xmlns="">
          <p:pic>
            <p:nvPicPr>
              <p:cNvPr id="487" name="Ink 48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2330" y="1237500"/>
                <a:ext cx="256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8" name="Ink 487"/>
              <p14:cNvContentPartPr/>
              <p14:nvPr/>
            </p14:nvContentPartPr>
            <p14:xfrm>
              <a:off x="4511970" y="1325340"/>
              <a:ext cx="2520" cy="47160"/>
            </p14:xfrm>
          </p:contentPart>
        </mc:Choice>
        <mc:Fallback xmlns="">
          <p:pic>
            <p:nvPicPr>
              <p:cNvPr id="488" name="Ink 48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6930" y="1322460"/>
                <a:ext cx="12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9" name="Ink 488"/>
              <p14:cNvContentPartPr/>
              <p14:nvPr/>
            </p14:nvContentPartPr>
            <p14:xfrm>
              <a:off x="3874410" y="1325340"/>
              <a:ext cx="2520" cy="47160"/>
            </p14:xfrm>
          </p:contentPart>
        </mc:Choice>
        <mc:Fallback xmlns="">
          <p:pic>
            <p:nvPicPr>
              <p:cNvPr id="489" name="Ink 48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9370" y="1322460"/>
                <a:ext cx="12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0" name="Ink 489"/>
              <p14:cNvContentPartPr/>
              <p14:nvPr/>
            </p14:nvContentPartPr>
            <p14:xfrm>
              <a:off x="5062410" y="1249380"/>
              <a:ext cx="231840" cy="194040"/>
            </p14:xfrm>
          </p:contentPart>
        </mc:Choice>
        <mc:Fallback xmlns="">
          <p:pic>
            <p:nvPicPr>
              <p:cNvPr id="490" name="Ink 48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0530" y="1237500"/>
                <a:ext cx="256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1" name="Ink 490"/>
              <p14:cNvContentPartPr/>
              <p14:nvPr/>
            </p14:nvContentPartPr>
            <p14:xfrm>
              <a:off x="3173130" y="1302660"/>
              <a:ext cx="259560" cy="209880"/>
            </p14:xfrm>
          </p:contentPart>
        </mc:Choice>
        <mc:Fallback xmlns="">
          <p:pic>
            <p:nvPicPr>
              <p:cNvPr id="491" name="Ink 4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70250" y="1299780"/>
                <a:ext cx="271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3" name="Ink 492"/>
              <p14:cNvContentPartPr/>
              <p14:nvPr/>
            </p14:nvContentPartPr>
            <p14:xfrm>
              <a:off x="3185370" y="1368900"/>
              <a:ext cx="231120" cy="170640"/>
            </p14:xfrm>
          </p:contentPart>
        </mc:Choice>
        <mc:Fallback xmlns="">
          <p:pic>
            <p:nvPicPr>
              <p:cNvPr id="493" name="Ink 49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80690" y="1363500"/>
                <a:ext cx="244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95" name="Ink 494"/>
              <p14:cNvContentPartPr/>
              <p14:nvPr/>
            </p14:nvContentPartPr>
            <p14:xfrm>
              <a:off x="3195090" y="1423980"/>
              <a:ext cx="223560" cy="176040"/>
            </p14:xfrm>
          </p:contentPart>
        </mc:Choice>
        <mc:Fallback xmlns="">
          <p:pic>
            <p:nvPicPr>
              <p:cNvPr id="495" name="Ink 49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91130" y="1420020"/>
                <a:ext cx="236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3" name="Ink 502"/>
              <p14:cNvContentPartPr/>
              <p14:nvPr/>
            </p14:nvContentPartPr>
            <p14:xfrm>
              <a:off x="3779730" y="1302660"/>
              <a:ext cx="259560" cy="209880"/>
            </p14:xfrm>
          </p:contentPart>
        </mc:Choice>
        <mc:Fallback xmlns="">
          <p:pic>
            <p:nvPicPr>
              <p:cNvPr id="503" name="Ink 50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76850" y="1299780"/>
                <a:ext cx="271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4" name="Ink 503"/>
              <p14:cNvContentPartPr/>
              <p14:nvPr/>
            </p14:nvContentPartPr>
            <p14:xfrm>
              <a:off x="3796650" y="1249380"/>
              <a:ext cx="231840" cy="194040"/>
            </p14:xfrm>
          </p:contentPart>
        </mc:Choice>
        <mc:Fallback xmlns="">
          <p:pic>
            <p:nvPicPr>
              <p:cNvPr id="504" name="Ink 50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4770" y="1237500"/>
                <a:ext cx="256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05" name="Ink 504"/>
              <p14:cNvContentPartPr/>
              <p14:nvPr/>
            </p14:nvContentPartPr>
            <p14:xfrm>
              <a:off x="5045490" y="1302660"/>
              <a:ext cx="259560" cy="209880"/>
            </p14:xfrm>
          </p:contentPart>
        </mc:Choice>
        <mc:Fallback xmlns="">
          <p:pic>
            <p:nvPicPr>
              <p:cNvPr id="505" name="Ink 50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42610" y="1299780"/>
                <a:ext cx="271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9" name="Ink 508"/>
              <p14:cNvContentPartPr/>
              <p14:nvPr/>
            </p14:nvContentPartPr>
            <p14:xfrm>
              <a:off x="3791610" y="1368900"/>
              <a:ext cx="231120" cy="170640"/>
            </p14:xfrm>
          </p:contentPart>
        </mc:Choice>
        <mc:Fallback xmlns="">
          <p:pic>
            <p:nvPicPr>
              <p:cNvPr id="509" name="Ink 50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86930" y="1363500"/>
                <a:ext cx="244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0" name="Ink 509"/>
              <p14:cNvContentPartPr/>
              <p14:nvPr/>
            </p14:nvContentPartPr>
            <p14:xfrm>
              <a:off x="3451410" y="1535580"/>
              <a:ext cx="461520" cy="11160"/>
            </p14:xfrm>
          </p:contentPart>
        </mc:Choice>
        <mc:Fallback xmlns="">
          <p:pic>
            <p:nvPicPr>
              <p:cNvPr id="510" name="Ink 50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34490" y="1515780"/>
                <a:ext cx="4964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4" name="Ink 63"/>
              <p14:cNvContentPartPr/>
              <p14:nvPr/>
            </p14:nvContentPartPr>
            <p14:xfrm>
              <a:off x="3801330" y="1423980"/>
              <a:ext cx="223560" cy="1760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97370" y="1420020"/>
                <a:ext cx="236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/>
              <p14:cNvContentPartPr/>
              <p14:nvPr/>
            </p14:nvContentPartPr>
            <p14:xfrm>
              <a:off x="4417290" y="1302660"/>
              <a:ext cx="259560" cy="2098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14410" y="1299780"/>
                <a:ext cx="271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6" name="Ink 75"/>
              <p14:cNvContentPartPr/>
              <p14:nvPr/>
            </p14:nvContentPartPr>
            <p14:xfrm>
              <a:off x="4429170" y="1368900"/>
              <a:ext cx="231120" cy="1706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24490" y="1363500"/>
                <a:ext cx="244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7" name="Ink 76"/>
              <p14:cNvContentPartPr/>
              <p14:nvPr/>
            </p14:nvContentPartPr>
            <p14:xfrm>
              <a:off x="4058730" y="1523700"/>
              <a:ext cx="504720" cy="180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041810" y="1503180"/>
                <a:ext cx="5425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9" name="Ink 78"/>
              <p14:cNvContentPartPr/>
              <p14:nvPr/>
            </p14:nvContentPartPr>
            <p14:xfrm>
              <a:off x="4438890" y="1423980"/>
              <a:ext cx="223560" cy="1760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34930" y="1420020"/>
                <a:ext cx="236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8" name="Ink 87"/>
              <p14:cNvContentPartPr/>
              <p14:nvPr/>
            </p14:nvContentPartPr>
            <p14:xfrm>
              <a:off x="4686930" y="1523700"/>
              <a:ext cx="504720" cy="180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70010" y="1503180"/>
                <a:ext cx="5425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3" name="Ink 92"/>
              <p14:cNvContentPartPr/>
              <p14:nvPr/>
            </p14:nvContentPartPr>
            <p14:xfrm>
              <a:off x="5057370" y="1368900"/>
              <a:ext cx="231120" cy="1706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052690" y="1363500"/>
                <a:ext cx="244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5" name="Ink 94"/>
              <p14:cNvContentPartPr/>
              <p14:nvPr/>
            </p14:nvContentPartPr>
            <p14:xfrm>
              <a:off x="5067090" y="1423980"/>
              <a:ext cx="223560" cy="1760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63130" y="1420020"/>
                <a:ext cx="236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9" name="Ink 108"/>
              <p14:cNvContentPartPr/>
              <p14:nvPr/>
            </p14:nvContentPartPr>
            <p14:xfrm>
              <a:off x="2626650" y="902340"/>
              <a:ext cx="115560" cy="39564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3330" y="891180"/>
                <a:ext cx="1425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0" name="Ink 109"/>
              <p14:cNvContentPartPr/>
              <p14:nvPr/>
            </p14:nvContentPartPr>
            <p14:xfrm>
              <a:off x="5161050" y="892260"/>
              <a:ext cx="133920" cy="4154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147370" y="882180"/>
                <a:ext cx="16128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6" name="Ink 115"/>
              <p14:cNvContentPartPr/>
              <p14:nvPr/>
            </p14:nvContentPartPr>
            <p14:xfrm>
              <a:off x="2630610" y="1325340"/>
              <a:ext cx="2520" cy="471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5570" y="1322460"/>
                <a:ext cx="12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6" name="Ink 125"/>
              <p14:cNvContentPartPr/>
              <p14:nvPr/>
            </p14:nvContentPartPr>
            <p14:xfrm>
              <a:off x="5444730" y="1522980"/>
              <a:ext cx="628560" cy="2160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32490" y="1511820"/>
                <a:ext cx="654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3" name="Ink 512"/>
              <p14:cNvContentPartPr/>
              <p14:nvPr/>
            </p14:nvContentPartPr>
            <p14:xfrm>
              <a:off x="1853730" y="1579500"/>
              <a:ext cx="573120" cy="18360"/>
            </p14:xfrm>
          </p:contentPart>
        </mc:Choice>
        <mc:Fallback xmlns="">
          <p:pic>
            <p:nvPicPr>
              <p:cNvPr id="513" name="Ink 512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44010" y="1568340"/>
                <a:ext cx="5965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57" name="Ink 156"/>
              <p14:cNvContentPartPr/>
              <p14:nvPr/>
            </p14:nvContentPartPr>
            <p14:xfrm>
              <a:off x="5365350" y="802260"/>
              <a:ext cx="163620" cy="14364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361754" y="789300"/>
                <a:ext cx="172251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8" name="Ink 157"/>
              <p14:cNvContentPartPr/>
              <p14:nvPr/>
            </p14:nvContentPartPr>
            <p14:xfrm>
              <a:off x="2829690" y="791460"/>
              <a:ext cx="145800" cy="14904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816010" y="778172"/>
                <a:ext cx="163440" cy="166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54" name="Ink 453"/>
              <p14:cNvContentPartPr/>
              <p14:nvPr/>
            </p14:nvContentPartPr>
            <p14:xfrm>
              <a:off x="5742450" y="1482660"/>
              <a:ext cx="659880" cy="407520"/>
            </p14:xfrm>
          </p:contentPart>
        </mc:Choice>
        <mc:Fallback xmlns="">
          <p:pic>
            <p:nvPicPr>
              <p:cNvPr id="454" name="Ink 453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729850" y="1474020"/>
                <a:ext cx="6782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3" name="Ink 102"/>
              <p14:cNvContentPartPr/>
              <p14:nvPr/>
            </p14:nvContentPartPr>
            <p14:xfrm>
              <a:off x="3794130" y="1498860"/>
              <a:ext cx="224640" cy="1821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790890" y="1493100"/>
                <a:ext cx="23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7" name="Ink 106"/>
              <p14:cNvContentPartPr/>
              <p14:nvPr/>
            </p14:nvContentPartPr>
            <p14:xfrm>
              <a:off x="3825090" y="1299060"/>
              <a:ext cx="720" cy="3805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816450" y="1295460"/>
                <a:ext cx="176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8" name="Ink 107"/>
              <p14:cNvContentPartPr/>
              <p14:nvPr/>
            </p14:nvContentPartPr>
            <p14:xfrm>
              <a:off x="3868290" y="1357380"/>
              <a:ext cx="7200" cy="36720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865050" y="1354500"/>
                <a:ext cx="19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515" name="Ink 514"/>
              <p14:cNvContentPartPr/>
              <p14:nvPr/>
            </p14:nvContentPartPr>
            <p14:xfrm>
              <a:off x="3918330" y="1366380"/>
              <a:ext cx="6840" cy="390960"/>
            </p14:xfrm>
          </p:contentPart>
        </mc:Choice>
        <mc:Fallback xmlns="">
          <p:pic>
            <p:nvPicPr>
              <p:cNvPr id="515" name="Ink 514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909330" y="1363140"/>
                <a:ext cx="2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518" name="Ink 517"/>
              <p14:cNvContentPartPr/>
              <p14:nvPr/>
            </p14:nvContentPartPr>
            <p14:xfrm>
              <a:off x="3965490" y="1432980"/>
              <a:ext cx="9000" cy="353160"/>
            </p14:xfrm>
          </p:contentPart>
        </mc:Choice>
        <mc:Fallback xmlns="">
          <p:pic>
            <p:nvPicPr>
              <p:cNvPr id="518" name="Ink 517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56490" y="1429740"/>
                <a:ext cx="23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19" name="Ink 518"/>
              <p14:cNvContentPartPr/>
              <p14:nvPr/>
            </p14:nvContentPartPr>
            <p14:xfrm>
              <a:off x="3999330" y="1464300"/>
              <a:ext cx="8280" cy="350640"/>
            </p14:xfrm>
          </p:contentPart>
        </mc:Choice>
        <mc:Fallback xmlns="">
          <p:pic>
            <p:nvPicPr>
              <p:cNvPr id="519" name="Ink 518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991410" y="1461060"/>
                <a:ext cx="20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20" name="Ink 519"/>
              <p14:cNvContentPartPr/>
              <p14:nvPr/>
            </p14:nvContentPartPr>
            <p14:xfrm>
              <a:off x="4041450" y="1454220"/>
              <a:ext cx="7920" cy="396360"/>
            </p14:xfrm>
          </p:contentPart>
        </mc:Choice>
        <mc:Fallback xmlns="">
          <p:pic>
            <p:nvPicPr>
              <p:cNvPr id="520" name="Ink 519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026690" y="1439820"/>
                <a:ext cx="385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21" name="Ink 520"/>
              <p14:cNvContentPartPr/>
              <p14:nvPr/>
            </p14:nvContentPartPr>
            <p14:xfrm>
              <a:off x="4411890" y="1245420"/>
              <a:ext cx="3600" cy="407520"/>
            </p14:xfrm>
          </p:contentPart>
        </mc:Choice>
        <mc:Fallback xmlns="">
          <p:pic>
            <p:nvPicPr>
              <p:cNvPr id="521" name="Ink 520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96050" y="1233540"/>
                <a:ext cx="3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522" name="Ink 521"/>
              <p14:cNvContentPartPr/>
              <p14:nvPr/>
            </p14:nvContentPartPr>
            <p14:xfrm>
              <a:off x="4431690" y="1498860"/>
              <a:ext cx="224640" cy="182160"/>
            </p14:xfrm>
          </p:contentPart>
        </mc:Choice>
        <mc:Fallback xmlns="">
          <p:pic>
            <p:nvPicPr>
              <p:cNvPr id="522" name="Ink 521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428450" y="1493100"/>
                <a:ext cx="23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23" name="Ink 522"/>
              <p14:cNvContentPartPr/>
              <p14:nvPr/>
            </p14:nvContentPartPr>
            <p14:xfrm>
              <a:off x="4462650" y="1299060"/>
              <a:ext cx="720" cy="380520"/>
            </p14:xfrm>
          </p:contentPart>
        </mc:Choice>
        <mc:Fallback xmlns="">
          <p:pic>
            <p:nvPicPr>
              <p:cNvPr id="523" name="Ink 522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454010" y="1295460"/>
                <a:ext cx="176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524" name="Ink 523"/>
              <p14:cNvContentPartPr/>
              <p14:nvPr/>
            </p14:nvContentPartPr>
            <p14:xfrm>
              <a:off x="4505850" y="1357380"/>
              <a:ext cx="7200" cy="367200"/>
            </p14:xfrm>
          </p:contentPart>
        </mc:Choice>
        <mc:Fallback xmlns="">
          <p:pic>
            <p:nvPicPr>
              <p:cNvPr id="524" name="Ink 523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502610" y="1354500"/>
                <a:ext cx="19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25" name="Ink 524"/>
              <p14:cNvContentPartPr/>
              <p14:nvPr/>
            </p14:nvContentPartPr>
            <p14:xfrm>
              <a:off x="4555890" y="1366380"/>
              <a:ext cx="6840" cy="390960"/>
            </p14:xfrm>
          </p:contentPart>
        </mc:Choice>
        <mc:Fallback xmlns="">
          <p:pic>
            <p:nvPicPr>
              <p:cNvPr id="525" name="Ink 524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546890" y="1363140"/>
                <a:ext cx="2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526" name="Ink 525"/>
              <p14:cNvContentPartPr/>
              <p14:nvPr/>
            </p14:nvContentPartPr>
            <p14:xfrm>
              <a:off x="4603050" y="1432980"/>
              <a:ext cx="9000" cy="353160"/>
            </p14:xfrm>
          </p:contentPart>
        </mc:Choice>
        <mc:Fallback xmlns="">
          <p:pic>
            <p:nvPicPr>
              <p:cNvPr id="526" name="Ink 525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594050" y="1429740"/>
                <a:ext cx="23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27" name="Ink 526"/>
              <p14:cNvContentPartPr/>
              <p14:nvPr/>
            </p14:nvContentPartPr>
            <p14:xfrm>
              <a:off x="4636890" y="1464300"/>
              <a:ext cx="8280" cy="350640"/>
            </p14:xfrm>
          </p:contentPart>
        </mc:Choice>
        <mc:Fallback xmlns="">
          <p:pic>
            <p:nvPicPr>
              <p:cNvPr id="527" name="Ink 526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628970" y="1461060"/>
                <a:ext cx="20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528" name="Ink 527"/>
              <p14:cNvContentPartPr/>
              <p14:nvPr/>
            </p14:nvContentPartPr>
            <p14:xfrm>
              <a:off x="4679010" y="1454220"/>
              <a:ext cx="7920" cy="396360"/>
            </p14:xfrm>
          </p:contentPart>
        </mc:Choice>
        <mc:Fallback xmlns="">
          <p:pic>
            <p:nvPicPr>
              <p:cNvPr id="528" name="Ink 527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64250" y="1439820"/>
                <a:ext cx="385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37" name="Ink 536"/>
              <p14:cNvContentPartPr/>
              <p14:nvPr/>
            </p14:nvContentPartPr>
            <p14:xfrm>
              <a:off x="3793770" y="1652580"/>
              <a:ext cx="250200" cy="194400"/>
            </p14:xfrm>
          </p:contentPart>
        </mc:Choice>
        <mc:Fallback xmlns="">
          <p:pic>
            <p:nvPicPr>
              <p:cNvPr id="537" name="Ink 536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780090" y="1638900"/>
                <a:ext cx="276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38" name="Ink 537"/>
              <p14:cNvContentPartPr/>
              <p14:nvPr/>
            </p14:nvContentPartPr>
            <p14:xfrm>
              <a:off x="3795930" y="1578420"/>
              <a:ext cx="230040" cy="182880"/>
            </p14:xfrm>
          </p:contentPart>
        </mc:Choice>
        <mc:Fallback xmlns="">
          <p:pic>
            <p:nvPicPr>
              <p:cNvPr id="538" name="Ink 537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792330" y="1572300"/>
                <a:ext cx="243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39" name="Ink 538"/>
              <p14:cNvContentPartPr/>
              <p14:nvPr/>
            </p14:nvContentPartPr>
            <p14:xfrm>
              <a:off x="4431330" y="1652580"/>
              <a:ext cx="250200" cy="194400"/>
            </p14:xfrm>
          </p:contentPart>
        </mc:Choice>
        <mc:Fallback xmlns="">
          <p:pic>
            <p:nvPicPr>
              <p:cNvPr id="539" name="Ink 538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417650" y="1638900"/>
                <a:ext cx="276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540" name="Ink 539"/>
              <p14:cNvContentPartPr/>
              <p14:nvPr/>
            </p14:nvContentPartPr>
            <p14:xfrm>
              <a:off x="4433490" y="1578420"/>
              <a:ext cx="230040" cy="182880"/>
            </p14:xfrm>
          </p:contentPart>
        </mc:Choice>
        <mc:Fallback xmlns="">
          <p:pic>
            <p:nvPicPr>
              <p:cNvPr id="540" name="Ink 539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429890" y="1572300"/>
                <a:ext cx="243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4" name="Ink 203"/>
              <p14:cNvContentPartPr/>
              <p14:nvPr/>
            </p14:nvContentPartPr>
            <p14:xfrm>
              <a:off x="2530170" y="1245420"/>
              <a:ext cx="3600" cy="40752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514330" y="1233540"/>
                <a:ext cx="3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05" name="Ink 204"/>
              <p14:cNvContentPartPr/>
              <p14:nvPr/>
            </p14:nvContentPartPr>
            <p14:xfrm>
              <a:off x="2535570" y="1302660"/>
              <a:ext cx="259560" cy="20988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532690" y="1299780"/>
                <a:ext cx="271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06" name="Ink 205"/>
              <p14:cNvContentPartPr/>
              <p14:nvPr/>
            </p14:nvContentPartPr>
            <p14:xfrm>
              <a:off x="2581650" y="1299060"/>
              <a:ext cx="360" cy="38052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572650" y="1295460"/>
                <a:ext cx="176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07" name="Ink 206"/>
              <p14:cNvContentPartPr/>
              <p14:nvPr/>
            </p14:nvContentPartPr>
            <p14:xfrm>
              <a:off x="3167730" y="1245420"/>
              <a:ext cx="3600" cy="40752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151890" y="1233540"/>
                <a:ext cx="3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08" name="Ink 207"/>
              <p14:cNvContentPartPr/>
              <p14:nvPr/>
            </p14:nvContentPartPr>
            <p14:xfrm>
              <a:off x="3218850" y="1299060"/>
              <a:ext cx="720" cy="38052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210210" y="1295460"/>
                <a:ext cx="176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9" name="Ink 208"/>
              <p14:cNvContentPartPr/>
              <p14:nvPr/>
            </p14:nvContentPartPr>
            <p14:xfrm>
              <a:off x="5140170" y="1325340"/>
              <a:ext cx="2520" cy="4716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135130" y="1322460"/>
                <a:ext cx="12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10" name="Ink 209"/>
              <p14:cNvContentPartPr/>
              <p14:nvPr/>
            </p14:nvContentPartPr>
            <p14:xfrm>
              <a:off x="3268170" y="1325340"/>
              <a:ext cx="2520" cy="4716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263130" y="1322460"/>
                <a:ext cx="12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11" name="Ink 210"/>
              <p14:cNvContentPartPr/>
              <p14:nvPr/>
            </p14:nvContentPartPr>
            <p14:xfrm>
              <a:off x="2547810" y="1368900"/>
              <a:ext cx="231120" cy="17064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543130" y="1363500"/>
                <a:ext cx="244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12" name="Ink 211"/>
              <p14:cNvContentPartPr/>
              <p14:nvPr/>
            </p14:nvContentPartPr>
            <p14:xfrm>
              <a:off x="1674810" y="1523340"/>
              <a:ext cx="14040" cy="15768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667250" y="1510740"/>
                <a:ext cx="352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13" name="Ink 212"/>
              <p14:cNvContentPartPr/>
              <p14:nvPr/>
            </p14:nvContentPartPr>
            <p14:xfrm>
              <a:off x="2058210" y="1375380"/>
              <a:ext cx="127440" cy="47592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043810" y="1364220"/>
                <a:ext cx="15264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14" name="Ink 213"/>
              <p14:cNvContentPartPr/>
              <p14:nvPr/>
            </p14:nvContentPartPr>
            <p14:xfrm>
              <a:off x="2305170" y="1524780"/>
              <a:ext cx="144360" cy="13644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297610" y="1511820"/>
                <a:ext cx="166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15" name="Ink 214"/>
              <p14:cNvContentPartPr/>
              <p14:nvPr/>
            </p14:nvContentPartPr>
            <p14:xfrm>
              <a:off x="2550330" y="1498860"/>
              <a:ext cx="224640" cy="18216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547090" y="1493100"/>
                <a:ext cx="23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16" name="Ink 215"/>
              <p14:cNvContentPartPr/>
              <p14:nvPr/>
            </p14:nvContentPartPr>
            <p14:xfrm>
              <a:off x="2557530" y="1423980"/>
              <a:ext cx="223560" cy="17604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553570" y="1420020"/>
                <a:ext cx="236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18" name="Ink 217"/>
              <p14:cNvContentPartPr/>
              <p14:nvPr/>
            </p14:nvContentPartPr>
            <p14:xfrm>
              <a:off x="2624850" y="1357380"/>
              <a:ext cx="6840" cy="36720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621250" y="1354500"/>
                <a:ext cx="19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19" name="Ink 218"/>
              <p14:cNvContentPartPr/>
              <p14:nvPr/>
            </p14:nvContentPartPr>
            <p14:xfrm>
              <a:off x="2674890" y="1366380"/>
              <a:ext cx="6480" cy="39096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665530" y="1363140"/>
                <a:ext cx="2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3" name="Ink 222"/>
              <p14:cNvContentPartPr/>
              <p14:nvPr/>
            </p14:nvContentPartPr>
            <p14:xfrm>
              <a:off x="3187890" y="1498860"/>
              <a:ext cx="224640" cy="18216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184650" y="1493100"/>
                <a:ext cx="23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24" name="Ink 223"/>
              <p14:cNvContentPartPr/>
              <p14:nvPr/>
            </p14:nvContentPartPr>
            <p14:xfrm>
              <a:off x="2808450" y="1552500"/>
              <a:ext cx="516960" cy="1152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91170" y="1532700"/>
                <a:ext cx="554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25" name="Ink 224"/>
              <p14:cNvContentPartPr/>
              <p14:nvPr/>
            </p14:nvContentPartPr>
            <p14:xfrm>
              <a:off x="3774330" y="1245420"/>
              <a:ext cx="3600" cy="40752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758490" y="1233540"/>
                <a:ext cx="3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26" name="Ink 225"/>
              <p14:cNvContentPartPr/>
              <p14:nvPr/>
            </p14:nvContentPartPr>
            <p14:xfrm>
              <a:off x="5040090" y="1245420"/>
              <a:ext cx="3600" cy="40752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024250" y="1233540"/>
                <a:ext cx="3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27" name="Ink 226"/>
              <p14:cNvContentPartPr/>
              <p14:nvPr/>
            </p14:nvContentPartPr>
            <p14:xfrm>
              <a:off x="5059890" y="1498860"/>
              <a:ext cx="224640" cy="18216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056650" y="1493100"/>
                <a:ext cx="23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28" name="Ink 227"/>
              <p14:cNvContentPartPr/>
              <p14:nvPr/>
            </p14:nvContentPartPr>
            <p14:xfrm>
              <a:off x="5090850" y="1299060"/>
              <a:ext cx="720" cy="38052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82210" y="1295460"/>
                <a:ext cx="176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29" name="Ink 228"/>
              <p14:cNvContentPartPr/>
              <p14:nvPr/>
            </p14:nvContentPartPr>
            <p14:xfrm>
              <a:off x="5973930" y="1459980"/>
              <a:ext cx="130320" cy="14004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969250" y="1446300"/>
                <a:ext cx="149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32" name="Ink 231"/>
              <p14:cNvContentPartPr/>
              <p14:nvPr/>
            </p14:nvContentPartPr>
            <p14:xfrm>
              <a:off x="3187170" y="1652580"/>
              <a:ext cx="250200" cy="19440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173490" y="1638900"/>
                <a:ext cx="276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33" name="Ink 232"/>
              <p14:cNvContentPartPr/>
              <p14:nvPr/>
            </p14:nvContentPartPr>
            <p14:xfrm>
              <a:off x="3189690" y="1578420"/>
              <a:ext cx="230040" cy="18288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186090" y="1572300"/>
                <a:ext cx="243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34" name="Ink 233"/>
              <p14:cNvContentPartPr/>
              <p14:nvPr/>
            </p14:nvContentPartPr>
            <p14:xfrm>
              <a:off x="3262050" y="1357380"/>
              <a:ext cx="7200" cy="36720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58810" y="1354500"/>
                <a:ext cx="19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35" name="Ink 234"/>
              <p14:cNvContentPartPr/>
              <p14:nvPr/>
            </p14:nvContentPartPr>
            <p14:xfrm>
              <a:off x="3312090" y="1366380"/>
              <a:ext cx="6840" cy="39096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303090" y="1363140"/>
                <a:ext cx="2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36" name="Ink 235"/>
              <p14:cNvContentPartPr/>
              <p14:nvPr/>
            </p14:nvContentPartPr>
            <p14:xfrm>
              <a:off x="3359250" y="1432980"/>
              <a:ext cx="9000" cy="35316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350250" y="1429740"/>
                <a:ext cx="23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37" name="Ink 236"/>
              <p14:cNvContentPartPr/>
              <p14:nvPr/>
            </p14:nvContentPartPr>
            <p14:xfrm>
              <a:off x="3393090" y="1464300"/>
              <a:ext cx="8280" cy="35064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385170" y="1461060"/>
                <a:ext cx="20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38" name="Ink 237"/>
              <p14:cNvContentPartPr/>
              <p14:nvPr/>
            </p14:nvContentPartPr>
            <p14:xfrm>
              <a:off x="3434850" y="1454220"/>
              <a:ext cx="7920" cy="39636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420090" y="1439820"/>
                <a:ext cx="385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39" name="Ink 238"/>
              <p14:cNvContentPartPr/>
              <p14:nvPr/>
            </p14:nvContentPartPr>
            <p14:xfrm>
              <a:off x="5059530" y="1652580"/>
              <a:ext cx="250200" cy="19440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45850" y="1638900"/>
                <a:ext cx="276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40" name="Ink 239"/>
              <p14:cNvContentPartPr/>
              <p14:nvPr/>
            </p14:nvContentPartPr>
            <p14:xfrm>
              <a:off x="5061690" y="1578420"/>
              <a:ext cx="230040" cy="18288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58090" y="1572300"/>
                <a:ext cx="243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41" name="Ink 240"/>
              <p14:cNvContentPartPr/>
              <p14:nvPr/>
            </p14:nvContentPartPr>
            <p14:xfrm>
              <a:off x="5134050" y="1357380"/>
              <a:ext cx="7200" cy="36720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130810" y="1354500"/>
                <a:ext cx="19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42" name="Ink 241"/>
              <p14:cNvContentPartPr/>
              <p14:nvPr/>
            </p14:nvContentPartPr>
            <p14:xfrm>
              <a:off x="5184090" y="1366380"/>
              <a:ext cx="6840" cy="39096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175090" y="1363140"/>
                <a:ext cx="2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43" name="Ink 242"/>
              <p14:cNvContentPartPr/>
              <p14:nvPr/>
            </p14:nvContentPartPr>
            <p14:xfrm>
              <a:off x="5231250" y="1432980"/>
              <a:ext cx="9000" cy="35316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222250" y="1429740"/>
                <a:ext cx="23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44" name="Ink 243"/>
              <p14:cNvContentPartPr/>
              <p14:nvPr/>
            </p14:nvContentPartPr>
            <p14:xfrm>
              <a:off x="5265090" y="1464300"/>
              <a:ext cx="8280" cy="35064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257170" y="1461060"/>
                <a:ext cx="20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45" name="Ink 244"/>
              <p14:cNvContentPartPr/>
              <p14:nvPr/>
            </p14:nvContentPartPr>
            <p14:xfrm>
              <a:off x="5307210" y="1454220"/>
              <a:ext cx="7920" cy="39636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292450" y="1439820"/>
                <a:ext cx="385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47" name="Ink 246"/>
              <p14:cNvContentPartPr/>
              <p14:nvPr/>
            </p14:nvContentPartPr>
            <p14:xfrm>
              <a:off x="5577570" y="1279620"/>
              <a:ext cx="148320" cy="46908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572170" y="1267020"/>
                <a:ext cx="167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50" name="Ink 249"/>
              <p14:cNvContentPartPr/>
              <p14:nvPr/>
            </p14:nvContentPartPr>
            <p14:xfrm>
              <a:off x="2076930" y="1432980"/>
              <a:ext cx="728280" cy="52344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61170" y="1429740"/>
                <a:ext cx="2459880" cy="147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/>
          <p:cNvGrpSpPr/>
          <p:nvPr/>
        </p:nvGrpSpPr>
        <p:grpSpPr>
          <a:xfrm>
            <a:off x="765623" y="2212020"/>
            <a:ext cx="7480453" cy="4296138"/>
            <a:chOff x="572565" y="1766700"/>
            <a:chExt cx="8355535" cy="50611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2" name="Ink 1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941735" y="1921603"/>
                <a:ext cx="1822774" cy="665939"/>
              </p14:xfrm>
            </p:contentPart>
          </mc:Choice>
          <mc:Fallback xmlns="">
            <p:pic>
              <p:nvPicPr>
                <p:cNvPr id="112" name="Ink 1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23238" y="1913544"/>
                  <a:ext cx="1845292" cy="679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3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35250" y="1782624"/>
                <a:ext cx="3745531" cy="825186"/>
              </p14:xfrm>
            </p:contentPart>
          </mc:Choice>
          <mc:Fallback xmlns="">
            <p:pic>
              <p:nvPicPr>
                <p:cNvPr id="113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13135" y="1767783"/>
                  <a:ext cx="3784936" cy="862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4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777688" y="2073611"/>
                <a:ext cx="1278249" cy="444442"/>
              </p14:xfrm>
            </p:contentPart>
          </mc:Choice>
          <mc:Fallback xmlns="">
            <p:pic>
              <p:nvPicPr>
                <p:cNvPr id="114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58388" y="2057496"/>
                  <a:ext cx="1316046" cy="483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5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220525" y="2225619"/>
                <a:ext cx="355326" cy="292434"/>
              </p14:xfrm>
            </p:contentPart>
          </mc:Choice>
          <mc:Fallback xmlns="">
            <p:pic>
              <p:nvPicPr>
                <p:cNvPr id="115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01231" y="2206971"/>
                  <a:ext cx="380649" cy="332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7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161366" y="1766700"/>
                <a:ext cx="762950" cy="183857"/>
              </p14:xfrm>
            </p:contentPart>
          </mc:Choice>
          <mc:Fallback xmlns="">
            <p:pic>
              <p:nvPicPr>
                <p:cNvPr id="117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44885" y="1744247"/>
                  <a:ext cx="795108" cy="211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8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76482" y="2927750"/>
                <a:ext cx="10767" cy="4343"/>
              </p14:xfrm>
            </p:contentPart>
          </mc:Choice>
          <mc:Fallback xmlns="">
            <p:pic>
              <p:nvPicPr>
                <p:cNvPr id="118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768905" y="2915155"/>
                  <a:ext cx="27516" cy="26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9" name="Ink 10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72565" y="5396069"/>
                <a:ext cx="2833375" cy="518274"/>
              </p14:xfrm>
            </p:contentPart>
          </mc:Choice>
          <mc:Fallback xmlns="">
            <p:pic>
              <p:nvPicPr>
                <p:cNvPr id="119" name="Ink 10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57284" y="5388435"/>
                  <a:ext cx="2863534" cy="546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0" name="Ink 10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2848" y="5603089"/>
                <a:ext cx="295336" cy="83966"/>
              </p14:xfrm>
            </p:contentPart>
          </mc:Choice>
          <mc:Fallback xmlns="">
            <p:pic>
              <p:nvPicPr>
                <p:cNvPr id="120" name="Ink 10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488363" y="5581037"/>
                  <a:ext cx="330744" cy="127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1" name="Ink 6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136755" y="2575961"/>
                <a:ext cx="33841" cy="111472"/>
              </p14:xfrm>
            </p:contentPart>
          </mc:Choice>
          <mc:Fallback xmlns="">
            <p:pic>
              <p:nvPicPr>
                <p:cNvPr id="121" name="Ink 6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16052" y="2555887"/>
                  <a:ext cx="73256" cy="150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2" name="Ink 6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98698" y="3017507"/>
                <a:ext cx="1419764" cy="169380"/>
              </p14:xfrm>
            </p:contentPart>
          </mc:Choice>
          <mc:Fallback xmlns="">
            <p:pic>
              <p:nvPicPr>
                <p:cNvPr id="122" name="Ink 6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2212" y="2997979"/>
                  <a:ext cx="1443487" cy="206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3" name="Ink 6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386110" y="2990001"/>
                <a:ext cx="2267316" cy="172276"/>
              </p14:xfrm>
            </p:contentPart>
          </mc:Choice>
          <mc:Fallback xmlns="">
            <p:pic>
              <p:nvPicPr>
                <p:cNvPr id="123" name="Ink 6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368013" y="2973028"/>
                  <a:ext cx="2304314" cy="194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4" name="Ink 7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04203" y="3056595"/>
                <a:ext cx="996757" cy="108577"/>
              </p14:xfrm>
            </p:contentPart>
          </mc:Choice>
          <mc:Fallback xmlns="">
            <p:pic>
              <p:nvPicPr>
                <p:cNvPr id="124" name="Ink 7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585305" y="3040478"/>
                  <a:ext cx="1033346" cy="140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5" name="Ink 7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85412" y="2945123"/>
                <a:ext cx="918309" cy="820843"/>
              </p14:xfrm>
            </p:contentPart>
          </mc:Choice>
          <mc:Fallback xmlns="">
            <p:pic>
              <p:nvPicPr>
                <p:cNvPr id="125" name="Ink 7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68525" y="2937487"/>
                  <a:ext cx="955299" cy="837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7" name="Ink 1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856137" y="3621196"/>
                <a:ext cx="1807392" cy="55012"/>
              </p14:xfrm>
            </p:contentPart>
          </mc:Choice>
          <mc:Fallback xmlns="">
            <p:pic>
              <p:nvPicPr>
                <p:cNvPr id="127" name="Ink 1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847285" y="3601730"/>
                  <a:ext cx="1834752" cy="84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8" name="Ink 1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851522" y="3211498"/>
                <a:ext cx="1795086" cy="732533"/>
              </p14:xfrm>
            </p:contentPart>
          </mc:Choice>
          <mc:Fallback xmlns="">
            <p:pic>
              <p:nvPicPr>
                <p:cNvPr id="128" name="Ink 1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34231" y="3197925"/>
                  <a:ext cx="1821224" cy="756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9" name="Ink 7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6396" y="3259272"/>
                <a:ext cx="1864306" cy="49222"/>
              </p14:xfrm>
            </p:contentPart>
          </mc:Choice>
          <mc:Fallback xmlns="">
            <p:pic>
              <p:nvPicPr>
                <p:cNvPr id="129" name="Ink 7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60766" y="3243996"/>
                  <a:ext cx="1875566" cy="74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0" name="Ink 7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456868" y="3267958"/>
                <a:ext cx="3139478" cy="34745"/>
              </p14:xfrm>
            </p:contentPart>
          </mc:Choice>
          <mc:Fallback xmlns="">
            <p:pic>
              <p:nvPicPr>
                <p:cNvPr id="130" name="Ink 7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452042" y="3255246"/>
                  <a:ext cx="3157976" cy="52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1" name="Ink 7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571402" y="3212946"/>
                <a:ext cx="89216" cy="14477"/>
              </p14:xfrm>
            </p:contentPart>
          </mc:Choice>
          <mc:Fallback xmlns="">
            <p:pic>
              <p:nvPicPr>
                <p:cNvPr id="131" name="Ink 7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62963" y="3203579"/>
                  <a:ext cx="102478" cy="38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2" name="Ink 8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606781" y="3144904"/>
                <a:ext cx="63066" cy="15925"/>
              </p14:xfrm>
            </p:contentPart>
          </mc:Choice>
          <mc:Fallback xmlns="">
            <p:pic>
              <p:nvPicPr>
                <p:cNvPr id="132" name="Ink 8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91115" y="3129398"/>
                  <a:ext cx="89176" cy="47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3" name="Ink 8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616010" y="3075415"/>
                <a:ext cx="90754" cy="27506"/>
              </p14:xfrm>
            </p:contentPart>
          </mc:Choice>
          <mc:Fallback xmlns="">
            <p:pic>
              <p:nvPicPr>
                <p:cNvPr id="133" name="Ink 8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10363" y="3061874"/>
                  <a:ext cx="100434" cy="46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4" name="Ink 8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817515" y="2848127"/>
                <a:ext cx="161512" cy="195439"/>
              </p14:xfrm>
            </p:contentPart>
          </mc:Choice>
          <mc:Fallback xmlns="">
            <p:pic>
              <p:nvPicPr>
                <p:cNvPr id="134" name="Ink 8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99390" y="2828158"/>
                  <a:ext cx="198567" cy="23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5" name="Ink 8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083625" y="2824964"/>
                <a:ext cx="78449" cy="104234"/>
              </p14:xfrm>
            </p:contentPart>
          </mc:Choice>
          <mc:Fallback xmlns="">
            <p:pic>
              <p:nvPicPr>
                <p:cNvPr id="135" name="Ink 8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68338" y="2806744"/>
                  <a:ext cx="100576" cy="141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6" name="Ink 8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197452" y="2926303"/>
                <a:ext cx="273801" cy="115816"/>
              </p14:xfrm>
            </p:contentPart>
          </mc:Choice>
          <mc:Fallback xmlns="">
            <p:pic>
              <p:nvPicPr>
                <p:cNvPr id="136" name="Ink 8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87401" y="2904746"/>
                  <a:ext cx="297522" cy="155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37" name="Ink 8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860585" y="3107264"/>
                <a:ext cx="432236" cy="60803"/>
              </p14:xfrm>
            </p:contentPart>
          </mc:Choice>
          <mc:Fallback xmlns="">
            <p:pic>
              <p:nvPicPr>
                <p:cNvPr id="137" name="Ink 8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46914" y="3085154"/>
                  <a:ext cx="462794" cy="97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39" name="Ink 8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775984" y="3223080"/>
                <a:ext cx="189199" cy="175171"/>
              </p14:xfrm>
            </p:contentPart>
          </mc:Choice>
          <mc:Fallback xmlns="">
            <p:pic>
              <p:nvPicPr>
                <p:cNvPr id="139" name="Ink 8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755856" y="3201025"/>
                  <a:ext cx="229857" cy="218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0" name="Ink 8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048246" y="3286778"/>
                <a:ext cx="92292" cy="75280"/>
              </p14:xfrm>
            </p:contentPart>
          </mc:Choice>
          <mc:Fallback xmlns="">
            <p:pic>
              <p:nvPicPr>
                <p:cNvPr id="140" name="Ink 8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32125" y="3273593"/>
                  <a:ext cx="118488" cy="96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1" name="Ink 8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032864" y="3276645"/>
                <a:ext cx="119980" cy="114368"/>
              </p14:xfrm>
            </p:contentPart>
          </mc:Choice>
          <mc:Fallback xmlns="">
            <p:pic>
              <p:nvPicPr>
                <p:cNvPr id="141" name="Ink 8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22832" y="3263937"/>
                  <a:ext cx="139642" cy="133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2" name="Ink 8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252828" y="3224528"/>
                <a:ext cx="119980" cy="92652"/>
              </p14:xfrm>
            </p:contentPart>
          </mc:Choice>
          <mc:Fallback xmlns="">
            <p:pic>
              <p:nvPicPr>
                <p:cNvPr id="142" name="Ink 8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247611" y="3206678"/>
                  <a:ext cx="130012" cy="132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3" name="Ink 9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1785" y="3964299"/>
                <a:ext cx="5111458" cy="421279"/>
              </p14:xfrm>
            </p:contentPart>
          </mc:Choice>
          <mc:Fallback xmlns="">
            <p:pic>
              <p:nvPicPr>
                <p:cNvPr id="143" name="Ink 9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2483" y="3951161"/>
                  <a:ext cx="5135586" cy="454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4" name="Ink 9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86027" y="4346490"/>
                <a:ext cx="3002578" cy="470501"/>
              </p14:xfrm>
            </p:contentPart>
          </mc:Choice>
          <mc:Fallback xmlns="">
            <p:pic>
              <p:nvPicPr>
                <p:cNvPr id="144" name="Ink 9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868334" y="4327450"/>
                  <a:ext cx="3038768" cy="506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5" name="Ink 9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1310" y="4667879"/>
                <a:ext cx="906003" cy="189648"/>
              </p14:xfrm>
            </p:contentPart>
          </mc:Choice>
          <mc:Fallback xmlns="">
            <p:pic>
              <p:nvPicPr>
                <p:cNvPr id="145" name="Ink 9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483616" y="4649253"/>
                  <a:ext cx="932544" cy="222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46" name="Ink 9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90359" y="4637477"/>
                <a:ext cx="976761" cy="215706"/>
              </p14:xfrm>
            </p:contentPart>
          </mc:Choice>
          <mc:Fallback xmlns="">
            <p:pic>
              <p:nvPicPr>
                <p:cNvPr id="146" name="Ink 9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571057" y="4616246"/>
                  <a:ext cx="1006518" cy="257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7" name="Ink 9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027195" y="4575226"/>
                <a:ext cx="2610522" cy="290087"/>
              </p14:xfrm>
            </p:contentPart>
          </mc:Choice>
          <mc:Fallback xmlns="">
            <p:pic>
              <p:nvPicPr>
                <p:cNvPr id="147" name="Ink 9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870771" y="4554454"/>
                  <a:ext cx="2777134" cy="330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48" name="Ink 9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38226" y="5010982"/>
                <a:ext cx="1107508" cy="235974"/>
              </p14:xfrm>
            </p:contentPart>
          </mc:Choice>
          <mc:Fallback xmlns="">
            <p:pic>
              <p:nvPicPr>
                <p:cNvPr id="148" name="Ink 9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520532" y="4996976"/>
                  <a:ext cx="1130832" cy="2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9" name="Ink 9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38010" y="5073233"/>
                <a:ext cx="295336" cy="201229"/>
              </p14:xfrm>
            </p:contentPart>
          </mc:Choice>
          <mc:Fallback xmlns="">
            <p:pic>
              <p:nvPicPr>
                <p:cNvPr id="149" name="Ink 9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17892" y="5051582"/>
                  <a:ext cx="335573" cy="236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0" name="Ink 10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222562" y="5099291"/>
                <a:ext cx="541448" cy="176619"/>
              </p14:xfrm>
            </p:contentPart>
          </mc:Choice>
          <mc:Fallback xmlns="">
            <p:pic>
              <p:nvPicPr>
                <p:cNvPr id="150" name="Ink 10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212505" y="5078537"/>
                  <a:ext cx="568802" cy="207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1" name="Ink 10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016276" y="4977685"/>
                <a:ext cx="2911824" cy="288091"/>
              </p14:xfrm>
            </p:contentPart>
          </mc:Choice>
          <mc:Fallback xmlns="">
            <p:pic>
              <p:nvPicPr>
                <p:cNvPr id="151" name="Ink 10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998180" y="4954349"/>
                  <a:ext cx="2947614" cy="331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52" name="Ink 10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36771" y="5587164"/>
                <a:ext cx="113827" cy="159246"/>
              </p14:xfrm>
            </p:contentPart>
          </mc:Choice>
          <mc:Fallback xmlns="">
            <p:pic>
              <p:nvPicPr>
                <p:cNvPr id="152" name="Ink 10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019697" y="5564895"/>
                  <a:ext cx="152447" cy="197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3" name="Ink 10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96612" y="5527809"/>
                <a:ext cx="1678183" cy="217154"/>
              </p14:xfrm>
            </p:contentPart>
          </mc:Choice>
          <mc:Fallback xmlns="">
            <p:pic>
              <p:nvPicPr>
                <p:cNvPr id="153" name="Ink 10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978515" y="5508723"/>
                  <a:ext cx="1702714" cy="244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4" name="Ink 10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959363" y="5543733"/>
                <a:ext cx="336867" cy="175171"/>
              </p14:xfrm>
            </p:contentPart>
          </mc:Choice>
          <mc:Fallback xmlns="">
            <p:pic>
              <p:nvPicPr>
                <p:cNvPr id="154" name="Ink 10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945679" y="5521678"/>
                  <a:ext cx="363028" cy="213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55" name="Ink 11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54648" y="5522018"/>
                <a:ext cx="646046" cy="234526"/>
              </p14:xfrm>
            </p:contentPart>
          </mc:Choice>
          <mc:Fallback xmlns="">
            <p:pic>
              <p:nvPicPr>
                <p:cNvPr id="155" name="Ink 11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34547" y="5501661"/>
                  <a:ext cx="686650" cy="265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56" name="Ink 1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369897" y="5571240"/>
                <a:ext cx="227654" cy="118711"/>
              </p14:xfrm>
            </p:contentPart>
          </mc:Choice>
          <mc:Fallback xmlns="">
            <p:pic>
              <p:nvPicPr>
                <p:cNvPr id="156" name="Ink 1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350993" y="5548770"/>
                  <a:ext cx="265462" cy="161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59" name="Ink 11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742143" y="5517675"/>
                <a:ext cx="1064438" cy="196886"/>
              </p14:xfrm>
            </p:contentPart>
          </mc:Choice>
          <mc:Fallback xmlns="">
            <p:pic>
              <p:nvPicPr>
                <p:cNvPr id="159" name="Ink 11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722044" y="5496459"/>
                  <a:ext cx="1090969" cy="239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0" name="Ink 1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42858" y="5986728"/>
                <a:ext cx="415316" cy="186753"/>
              </p14:xfrm>
            </p:contentPart>
          </mc:Choice>
          <mc:Fallback xmlns="">
            <p:pic>
              <p:nvPicPr>
                <p:cNvPr id="160" name="Ink 1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429578" y="5965931"/>
                  <a:ext cx="448718" cy="228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1" name="Ink 1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25805" y="5931715"/>
                <a:ext cx="78449" cy="290987"/>
              </p14:xfrm>
            </p:contentPart>
          </mc:Choice>
          <mc:Fallback xmlns="">
            <p:pic>
              <p:nvPicPr>
                <p:cNvPr id="161" name="Ink 1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209713" y="5911354"/>
                  <a:ext cx="115059" cy="329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2" name="Ink 1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94974" y="5962117"/>
                <a:ext cx="384551" cy="225840"/>
              </p14:xfrm>
            </p:contentPart>
          </mc:Choice>
          <mc:Fallback xmlns="">
            <p:pic>
              <p:nvPicPr>
                <p:cNvPr id="162" name="Ink 1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580091" y="5942626"/>
                  <a:ext cx="403457" cy="259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3" name="Ink 1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308701" y="5927372"/>
                <a:ext cx="735262" cy="273614"/>
              </p14:xfrm>
            </p:contentPart>
          </mc:Choice>
          <mc:Fallback xmlns="">
            <p:pic>
              <p:nvPicPr>
                <p:cNvPr id="163" name="Ink 1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288992" y="5908283"/>
                  <a:ext cx="775484" cy="304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4" name="Ink 1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282386" y="6006995"/>
                <a:ext cx="213811" cy="147665"/>
              </p14:xfrm>
            </p:contentPart>
          </mc:Choice>
          <mc:Fallback xmlns="">
            <p:pic>
              <p:nvPicPr>
                <p:cNvPr id="164" name="Ink 1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266712" y="5995114"/>
                  <a:ext cx="247973" cy="178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5" name="Ink 1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731542" y="5993966"/>
                <a:ext cx="358402" cy="186753"/>
              </p14:xfrm>
            </p:contentPart>
          </mc:Choice>
          <mc:Fallback xmlns="">
            <p:pic>
              <p:nvPicPr>
                <p:cNvPr id="165" name="Ink 1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15872" y="5972744"/>
                  <a:ext cx="380501" cy="220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6" name="Ink 1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282220" y="5982385"/>
                <a:ext cx="235346" cy="150560"/>
              </p14:xfrm>
            </p:contentPart>
          </mc:Choice>
          <mc:Fallback xmlns="">
            <p:pic>
              <p:nvPicPr>
                <p:cNvPr id="166" name="Ink 1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62910" y="5968389"/>
                  <a:ext cx="265519" cy="17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7" name="Ink 1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152137" y="6406559"/>
                <a:ext cx="832169" cy="212811"/>
              </p14:xfrm>
            </p:contentPart>
          </mc:Choice>
          <mc:Fallback xmlns="">
            <p:pic>
              <p:nvPicPr>
                <p:cNvPr id="167" name="Ink 1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36853" y="6389178"/>
                  <a:ext cx="852279" cy="25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8" name="Ink 1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27326" y="6367471"/>
                <a:ext cx="1461296" cy="270719"/>
              </p14:xfrm>
            </p:contentPart>
          </mc:Choice>
          <mc:Fallback xmlns="">
            <p:pic>
              <p:nvPicPr>
                <p:cNvPr id="168" name="Ink 1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320892" y="6350101"/>
                  <a:ext cx="1474968" cy="308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9" name="Ink 1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051655" y="6416693"/>
                <a:ext cx="1595120" cy="263480"/>
              </p14:xfrm>
            </p:contentPart>
          </mc:Choice>
          <mc:Fallback xmlns="">
            <p:pic>
              <p:nvPicPr>
                <p:cNvPr id="169" name="Ink 1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033561" y="6393782"/>
                  <a:ext cx="1635330" cy="308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1" name="Ink 1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16808" y="6244417"/>
                <a:ext cx="5145299" cy="583421"/>
              </p14:xfrm>
            </p:contentPart>
          </mc:Choice>
          <mc:Fallback xmlns="">
            <p:pic>
              <p:nvPicPr>
                <p:cNvPr id="171" name="Ink 1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803533" y="6228282"/>
                  <a:ext cx="5172250" cy="614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2" name="Ink 1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24765" y="3508276"/>
                <a:ext cx="5066850" cy="357580"/>
              </p14:xfrm>
            </p:contentPart>
          </mc:Choice>
          <mc:Fallback xmlns="">
            <p:pic>
              <p:nvPicPr>
                <p:cNvPr id="172" name="Ink 1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216320" y="3487491"/>
                  <a:ext cx="5087359" cy="39193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BEB564-83E1-4EA4-8869-6B956E6F382F}"/>
                  </a:ext>
                </a:extLst>
              </p14:cNvPr>
              <p14:cNvContentPartPr/>
              <p14:nvPr/>
            </p14:nvContentPartPr>
            <p14:xfrm>
              <a:off x="5477302" y="4667662"/>
              <a:ext cx="2160" cy="5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BEB564-83E1-4EA4-8869-6B956E6F382F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468302" y="4658662"/>
                <a:ext cx="19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2089B2-418D-464C-B384-392D109A032B}"/>
                  </a:ext>
                </a:extLst>
              </p14:cNvPr>
              <p14:cNvContentPartPr/>
              <p14:nvPr/>
            </p14:nvContentPartPr>
            <p14:xfrm>
              <a:off x="4172018" y="4600853"/>
              <a:ext cx="92160" cy="18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2089B2-418D-464C-B384-392D109A032B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163018" y="4591853"/>
                <a:ext cx="109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F1EA5A-6527-4509-A883-C96134B17228}"/>
                  </a:ext>
                </a:extLst>
              </p14:cNvPr>
              <p14:cNvContentPartPr/>
              <p14:nvPr/>
            </p14:nvContentPartPr>
            <p14:xfrm>
              <a:off x="6008738" y="4388327"/>
              <a:ext cx="2520" cy="3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F1EA5A-6527-4509-A883-C96134B17228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000098" y="4379327"/>
                <a:ext cx="201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BA253E-D54D-48BD-A5E9-9E4AC59E4374}"/>
                  </a:ext>
                </a:extLst>
              </p14:cNvPr>
              <p14:cNvContentPartPr/>
              <p14:nvPr/>
            </p14:nvContentPartPr>
            <p14:xfrm>
              <a:off x="5423378" y="4646087"/>
              <a:ext cx="170280" cy="186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BA253E-D54D-48BD-A5E9-9E4AC59E4374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414738" y="4637447"/>
                <a:ext cx="187920" cy="2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7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D267-6C22-41BE-853F-7160CAA8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OpenSees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14B57-D5FD-414C-B1FB-57792162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52499"/>
            <a:ext cx="8778240" cy="5549901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OpenSees</a:t>
            </a:r>
            <a:r>
              <a:rPr lang="en-US" dirty="0"/>
              <a:t>, the Open System for Earthquake Engineering Simulation, is an </a:t>
            </a:r>
            <a:r>
              <a:rPr lang="en-US" b="1" dirty="0"/>
              <a:t>object-oriented</a:t>
            </a:r>
            <a:r>
              <a:rPr lang="en-US" dirty="0"/>
              <a:t>, </a:t>
            </a:r>
            <a:r>
              <a:rPr lang="en-US" b="1" dirty="0"/>
              <a:t>open-source</a:t>
            </a:r>
            <a:r>
              <a:rPr lang="en-US" dirty="0"/>
              <a:t> software </a:t>
            </a:r>
            <a:r>
              <a:rPr lang="en-US" b="1" dirty="0"/>
              <a:t>framework</a:t>
            </a:r>
            <a:r>
              <a:rPr lang="en-US" dirty="0"/>
              <a:t>. It allows users to create both serial and parallel finite element computer applications for </a:t>
            </a:r>
            <a:r>
              <a:rPr lang="en-US" b="1" dirty="0"/>
              <a:t>simulating</a:t>
            </a:r>
            <a:r>
              <a:rPr lang="en-US" dirty="0"/>
              <a:t> the response of structural and geotechnical </a:t>
            </a:r>
            <a:r>
              <a:rPr lang="en-US" b="1" dirty="0"/>
              <a:t>systems</a:t>
            </a:r>
            <a:r>
              <a:rPr lang="en-US" dirty="0"/>
              <a:t> subjected to </a:t>
            </a:r>
            <a:r>
              <a:rPr lang="en-US" b="1" dirty="0"/>
              <a:t>earthquakes and other hazards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https://opensees.berkeley.edu/wiki/index.php/Main_Page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OpenSees</a:t>
            </a:r>
            <a:r>
              <a:rPr lang="en-US" dirty="0"/>
              <a:t> is a collection of objects for structural analysis. Similar to a </a:t>
            </a:r>
            <a:r>
              <a:rPr lang="en-US" dirty="0" err="1"/>
              <a:t>Matlab</a:t>
            </a:r>
            <a:r>
              <a:rPr lang="en-US" dirty="0"/>
              <a:t> toolbox, or a Python package.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1C9DF-3717-418A-A4CA-4DBBC69B3B16}"/>
              </a:ext>
            </a:extLst>
          </p:cNvPr>
          <p:cNvSpPr txBox="1"/>
          <p:nvPr/>
        </p:nvSpPr>
        <p:spPr>
          <a:xfrm>
            <a:off x="279400" y="5874346"/>
            <a:ext cx="877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Developed by PEER (Pacific Earthquake Engineering Research Center) following the Ph.D. thesis </a:t>
            </a:r>
            <a:r>
              <a:rPr lang="en-US" i="1" dirty="0"/>
              <a:t>Object-Oriented Finite Element Programming: Frameworks for Analysis, Algorithm and Parallel Computing </a:t>
            </a:r>
            <a:r>
              <a:rPr lang="en-US" dirty="0"/>
              <a:t>(1997), F. McKenna.</a:t>
            </a:r>
          </a:p>
        </p:txBody>
      </p:sp>
      <p:pic>
        <p:nvPicPr>
          <p:cNvPr id="1026" name="Picture 2" descr="OpenSees - Wikipedia">
            <a:extLst>
              <a:ext uri="{FF2B5EF4-FFF2-40B4-BE49-F238E27FC236}">
                <a16:creationId xmlns:a16="http://schemas.microsoft.com/office/drawing/2014/main" id="{594AFDDA-8BED-40AE-A99C-639887A7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528221"/>
            <a:ext cx="3327400" cy="12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5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884B-5E2F-4B58-8C02-F6A5819B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OpenSees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B0B3D-C3A1-4DB8-AAF0-C6B91934D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structural analysis software that exploited the full potential of OOP, including analysis parallelization in multiple computer </a:t>
            </a:r>
            <a:r>
              <a:rPr lang="en-US" i="1" dirty="0"/>
              <a:t>cores </a:t>
            </a:r>
            <a:r>
              <a:rPr lang="en-US" dirty="0"/>
              <a:t>and </a:t>
            </a:r>
            <a:r>
              <a:rPr lang="en-US" i="1" dirty="0"/>
              <a:t>nodes</a:t>
            </a:r>
            <a:r>
              <a:rPr lang="en-US" dirty="0"/>
              <a:t>.</a:t>
            </a:r>
          </a:p>
          <a:p>
            <a:endParaRPr lang="en-US" i="1" dirty="0"/>
          </a:p>
          <a:p>
            <a:r>
              <a:rPr lang="en-US" dirty="0"/>
              <a:t>Open-source code that enables contributions from anyone worldwide. This expedites the dissemination and application of the latest research findings. Common contributions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New materials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New elements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New numerical solution methods </a:t>
            </a:r>
          </a:p>
          <a:p>
            <a:pPr lvl="1"/>
            <a:endParaRPr lang="en-US" dirty="0"/>
          </a:p>
          <a:p>
            <a:r>
              <a:rPr lang="en-US" dirty="0"/>
              <a:t>Full control of analysis methods to solve the system of equations of the structure</a:t>
            </a:r>
          </a:p>
        </p:txBody>
      </p:sp>
    </p:spTree>
    <p:extLst>
      <p:ext uri="{BB962C8B-B14F-4D97-AF65-F5344CB8AC3E}">
        <p14:creationId xmlns:p14="http://schemas.microsoft.com/office/powerpoint/2010/main" val="152645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 algn="ctr">
          <a:defRPr sz="2800" dirty="0" smtClean="0">
            <a:latin typeface="Gill Sans MT Pro Medium" panose="020B0602020104020203" pitchFamily="34" charset="0"/>
            <a:ea typeface="CMU Sans Serif" panose="02000603000000000000" pitchFamily="2" charset="0"/>
            <a:cs typeface="CMU Sans Serif" panose="02000603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4AF7212E-81BF-43E1-B608-FB6D97964654}" vid="{63695FDA-3848-47E8-87C1-029012E7F4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Lecture</Template>
  <TotalTime>9024</TotalTime>
  <Words>678</Words>
  <Application>Microsoft Office PowerPoint</Application>
  <PresentationFormat>On-screen Show (4:3)</PresentationFormat>
  <Paragraphs>127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CMU Sans Serif</vt:lpstr>
      <vt:lpstr>Courier New</vt:lpstr>
      <vt:lpstr>Gill Sans MT Pro Medium</vt:lpstr>
      <vt:lpstr>Symbol</vt:lpstr>
      <vt:lpstr>Times New Roman</vt:lpstr>
      <vt:lpstr>Office Theme</vt:lpstr>
      <vt:lpstr>Nonlinear simulation of structures using OpenSees</vt:lpstr>
      <vt:lpstr>Element models</vt:lpstr>
      <vt:lpstr>Concentrated vs. distributed plasticity models</vt:lpstr>
      <vt:lpstr>PowerPoint Presentation</vt:lpstr>
      <vt:lpstr>Fiber beam-column elements</vt:lpstr>
      <vt:lpstr>Member Integration – Kt</vt:lpstr>
      <vt:lpstr>Member Integration – Kt</vt:lpstr>
      <vt:lpstr>OpenSees</vt:lpstr>
      <vt:lpstr>OpenSees</vt:lpstr>
      <vt:lpstr>Structural analysis using OpenSees</vt:lpstr>
      <vt:lpstr>General steps in pre-processing (in OpenSees)</vt:lpstr>
      <vt:lpstr>Module No. 1 </vt:lpstr>
      <vt:lpstr>Module No. 1 </vt:lpstr>
      <vt:lpstr>Module No. 1: Solving parts (a) to (c) in class </vt:lpstr>
      <vt:lpstr>Module No. 1: steps in pre-processing</vt:lpstr>
    </vt:vector>
  </TitlesOfParts>
  <Company>Stanford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Reagan Chandramohan</dc:creator>
  <cp:lastModifiedBy>Francisco Galvis</cp:lastModifiedBy>
  <cp:revision>2516</cp:revision>
  <cp:lastPrinted>2020-03-06T15:46:58Z</cp:lastPrinted>
  <dcterms:created xsi:type="dcterms:W3CDTF">2014-12-25T21:18:35Z</dcterms:created>
  <dcterms:modified xsi:type="dcterms:W3CDTF">2023-02-25T23:46:22Z</dcterms:modified>
</cp:coreProperties>
</file>